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0042"/>
            <a:ext cx="871540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Работа с текстом как один из путей формирования информационно-коммуникативной компетенции обучающихся.</a:t>
            </a:r>
          </a:p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4286256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учитель истории и обществознания Емельянова О.Ч.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857628"/>
          <a:ext cx="8501123" cy="2663031"/>
        </p:xfrm>
        <a:graphic>
          <a:graphicData uri="http://schemas.openxmlformats.org/drawingml/2006/table">
            <a:tbl>
              <a:tblPr/>
              <a:tblGrid>
                <a:gridCol w="2643206"/>
                <a:gridCol w="2928958"/>
                <a:gridCol w="2928959"/>
              </a:tblGrid>
              <a:tr h="529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Аргументы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Вопросы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2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Контраргументы</a:t>
                      </a:r>
                      <a:endParaRPr lang="ru-RU" sz="2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-Экономическое развитие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-Политическое развитие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-Духовная жизнь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85728"/>
            <a:ext cx="88582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2.5. «Перекрестная паутинка»: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расчерчивается на 3 колонки: средняя - формулировка вопроса, ответом на который могут быть два противоположных утверждения. Суть в том, чтобы ученик выбирал из текста те доказательства, которые противоречат друг другу.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Пример: в 11 классе по теме при изучении темы «СССР в 1953-1964 гг.» ученики заполняют таблицу: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7617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</a:t>
            </a:r>
            <a:r>
              <a:rPr kumimoji="0" lang="ru-RU" sz="2800" b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спользование </a:t>
            </a:r>
            <a:r>
              <a:rPr kumimoji="0" lang="ru-RU" sz="2800" b="1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полилога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уроке. </a:t>
            </a:r>
            <a:endParaRPr kumimoji="0" lang="ru-RU" sz="28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428604"/>
            <a:ext cx="87868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 Дискуссия.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Пример. В 11 классе при изучении темы «СССР в 1945-1953 гг.»  предлагается вопрос «Черное и белое в политике Н.С.Хрущева».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43116"/>
            <a:ext cx="88582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Диспут.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Пример: Учащиеся 10 класса получают задание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познакомиться с позицией С.М.Соловьева, Н.М.Карамзина, В.О.Ключевского по проблеме опричнины.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 каждый из историков определяет цели опричнины?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Сравните результаты и последствия опричнины в оценках данных историков. Подтвердите каждую фактами. Какая из оценок опричнины кажется вам наиболее убедительной, а какая нет?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Деловая игра.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Пример: Игра «Роль науки в современном мире»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Ученики распределяются по группам: «ученые», «политики», «обыватели», «реалисты». Каждой группе предлагается сформулировать свою позицию по вопросам: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1.Можно ли рассматривать науку как важнейшую область жизни  общества?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2.Оправдан ли постоянный рост расходов государства на поддержание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науки?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3.Кто и как должен распоряжаться плодами научной деятельности?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4.Должны ли ученые: а) стоять вне политики, б) не связывать себя нормами морали?                                           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572609"/>
            <a:ext cx="850109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Семинар.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вид учебных занятий предполагает обсуждение учащимися под руководством преподавателя подготовленных ими сообщений или докладов.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Примеры:  По обществознанию (11 класс) урок- семинар по теме «Образование», предложив учащимся для обсуждения следующие вопросы: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1.Образование в современном мире.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Достижения и проблемы образования и школы в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нашем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обществе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302359"/>
            <a:ext cx="88582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Дебаты.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Дебаты – это игра двух команд, утверждающей и отрицающей.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Основываясь на материалах исследования, одна из команд утверждает, что проблема может быть решена следующим образом и приводит свои доводы. Другая команда слушает и находит у оппонентов слабые места и пытается привести доводы в противовес сказанному ранее.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дебатных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Подростки должны нести такую же ответственность за совершенные преступления, как и взрослые.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Права и обязанности школьников.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5725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3.6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Конференция.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Создается группа докладчиков, которым предстоит выступить на конференции, и экспертов, в роли которых выступают остальные учащиеся.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урок – конференция «Судьба моей семьи в годы Великой Отечественной войны».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189" y="2967335"/>
            <a:ext cx="768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0"/>
            <a:ext cx="777686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Считают, что трудно: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свободно говорить перед классом – 30 % учащихся;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делать сообщение по ключевым словам и опорному  конспекту -33 %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увлечь одноклассников своим ответом – 50 %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- внимательно слушать своих одноклассников – 23 %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- ждать возможности высказать свое мнение – 19 %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считаться с мнением своих одноклассников – 9% старшеклассников.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756424"/>
            <a:ext cx="86409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84350" algn="l"/>
              </a:tabLs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Прием 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спользование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монолога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монологический рассказ у доски (в это время класс слушает и оценивает ответ товарища,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ыполняет задание);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монолог в паре;	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рассказ по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цепочке</a:t>
            </a:r>
            <a:r>
              <a:rPr lang="ru-RU" sz="320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ключевым словам;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556792"/>
          <a:ext cx="7992887" cy="3816424"/>
        </p:xfrm>
        <a:graphic>
          <a:graphicData uri="http://schemas.openxmlformats.org/drawingml/2006/table">
            <a:tbl>
              <a:tblPr/>
              <a:tblGrid>
                <a:gridCol w="3996026"/>
                <a:gridCol w="3996861"/>
              </a:tblGrid>
              <a:tr h="381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               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- полный: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понятия,         факты,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даты,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- логический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- последовательный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- вывод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* речь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Требования к монологу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Вступление: важность и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значимость 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Основная часть: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последовательное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раскрытие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вопроса.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Заключение: обобщение с       сказанного, вывод.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47667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построению логически связанного рассказа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58" y="428604"/>
            <a:ext cx="838842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План – памятка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для оценки устного ответа на уроках истории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Внимательно выслушай ответ своего одноклассника.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Обрати внимание: по существу ли поставленного вопроса отвечал твой одноклассник.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 ли воспроизведены в ответе факты, даты, названия событий, географических объектов, имен, фамилий,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 или исправь ответ одноклассника, если в этом есть необходимость.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ли вывод в конце выступления.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Попробуй оценить ответ: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оценка «5» - ответ не требует дополнений, весь материал изложен в полном объеме. Речь хорошая.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оценка «4» - в изложении материала допущены незначительные ошибки и неточности.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оценка «3» - в усвоении и изложении материала имеются существенные пробелы, изложение не самостоятельное (наводящие вопросы учителя, помощь учащихся), в ответе имеются существенные ошибки.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- оценка «2» - главное содержание материала по вопросу не раскрыто.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52736"/>
            <a:ext cx="89297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Пять «П»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(отзыв на ответ)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ПОЛНО: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Обо всем ли сказано?  Что опущено?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ПРАВИЛЬНО: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Все правильно? Есть ли неточности, ошибки?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ПОСЛЕДОВАТЕЛЬНО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Были ли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нарушения последовательности?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Повторы?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ПРИМЕРЫ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Приводились ли примеры? Насколько удачно они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иллюстрировали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теоретические положения?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ПОЯСНЕНИЯ: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Разъяснялись ли приведенные примеры?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Насколько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точно и понятно?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формирования </a:t>
            </a: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диалога</a:t>
            </a:r>
            <a:r>
              <a:rPr kumimoji="0" lang="ru-RU" sz="4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заимоопрос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Ученики проверяют друг у друга домашнее задание, затем выполняют письменное задание, данное учителем.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500174"/>
            <a:ext cx="857256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Пример: в 9 классе  ученики в парах рассказывают о ходе    русско-японской войны, составляют таблицу, затем выполняют тест.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Опрос в форме диалоговой пары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Обучающимся предлагаются вопросы, заранее проставлено количество баллов, которые ученики могут получить  при выполнении каждого задания. Затем ученики в паре выбирают вопросы, готовят ответы, оценивают работу.</a:t>
            </a:r>
            <a:endParaRPr lang="ru-RU" sz="28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924944"/>
            <a:ext cx="85347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.При повторении темы «Гражданская война» в 11 классе  1-й ученик рассказывает о причинах и особенностях войны, 2-й ученик задает ему уточняющие вопросы и рассказывает о начале войны и интервенции, 3-й ученик, задав вопросы, продолжает рассказ о 2-м и 3-ем периодах войны,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4-й ученик, после диалога с 3-им, рассказывает об итогах и последствиях войны.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5286388"/>
          <a:ext cx="8572560" cy="1014730"/>
        </p:xfrm>
        <a:graphic>
          <a:graphicData uri="http://schemas.openxmlformats.org/drawingml/2006/table">
            <a:tbl>
              <a:tblPr/>
              <a:tblGrid>
                <a:gridCol w="5143536"/>
                <a:gridCol w="342902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Черты тоталитарной системы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</a:t>
                      </a:r>
                      <a:r>
                        <a:rPr lang="ru-RU" sz="28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9297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5-минутное эссе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паре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дается задание изложить свои мысли по проблеме, по тексту, по уроку…Важно нацелить, что нужно успеть изложить главное за 5 минут.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2.4.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«Двойной дневник»: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делится на две колонки, в левой ученик выписывает аргументы из текста, а напротив - в правой - факты (или свои комментарии).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Пример: по теме «Тоталитаризм в Германии и Италии» ученики 9 класса  оформляют записи следующим образом: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1088</Words>
  <Application>Microsoft Office PowerPoint</Application>
  <PresentationFormat>Экран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HP</cp:lastModifiedBy>
  <cp:revision>16</cp:revision>
  <dcterms:created xsi:type="dcterms:W3CDTF">2019-03-21T01:34:39Z</dcterms:created>
  <dcterms:modified xsi:type="dcterms:W3CDTF">2019-03-27T12:49:44Z</dcterms:modified>
</cp:coreProperties>
</file>