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57" r:id="rId3"/>
    <p:sldId id="268" r:id="rId4"/>
    <p:sldId id="259" r:id="rId5"/>
    <p:sldId id="260" r:id="rId6"/>
    <p:sldId id="263" r:id="rId7"/>
    <p:sldId id="271" r:id="rId8"/>
    <p:sldId id="264" r:id="rId9"/>
    <p:sldId id="269" r:id="rId10"/>
    <p:sldId id="258" r:id="rId11"/>
    <p:sldId id="262" r:id="rId12"/>
    <p:sldId id="261" r:id="rId13"/>
    <p:sldId id="273" r:id="rId14"/>
    <p:sldId id="266" r:id="rId15"/>
    <p:sldId id="267" r:id="rId16"/>
    <p:sldId id="276" r:id="rId17"/>
    <p:sldId id="270" r:id="rId18"/>
    <p:sldId id="272" r:id="rId19"/>
    <p:sldId id="274" r:id="rId20"/>
    <p:sldId id="275" r:id="rId21"/>
    <p:sldId id="277"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2.xml.rels><?xml version="1.0" encoding="UTF-8" standalone="yes"?>
<Relationships xmlns="http://schemas.openxmlformats.org/package/2006/relationships"><Relationship Id="rId1" Type="http://schemas.openxmlformats.org/officeDocument/2006/relationships/image" Target="../media/image1.jpeg"/></Relationships>
</file>

<file path=ppt/diagrams/_rels/data3.xml.rels><?xml version="1.0" encoding="UTF-8" standalone="yes"?>
<Relationships xmlns="http://schemas.openxmlformats.org/package/2006/relationships"><Relationship Id="rId1" Type="http://schemas.openxmlformats.org/officeDocument/2006/relationships/image" Target="../media/image10.jpeg"/></Relationships>
</file>

<file path=ppt/diagrams/_rels/data4.xml.rels><?xml version="1.0" encoding="UTF-8" standalone="yes"?>
<Relationships xmlns="http://schemas.openxmlformats.org/package/2006/relationships"><Relationship Id="rId1" Type="http://schemas.openxmlformats.org/officeDocument/2006/relationships/image" Target="../media/image21.jpeg"/></Relationships>
</file>

<file path=ppt/diagrams/_rels/data8.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E4EF06-2C13-41AA-AC28-A199A0D25494}"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ru-RU"/>
        </a:p>
      </dgm:t>
    </dgm:pt>
    <dgm:pt modelId="{4CE97769-97EF-42B5-8014-5E20B971F5BE}">
      <dgm:prSet phldrT="[Текст]"/>
      <dgm:spPr/>
      <dgm:t>
        <a:bodyPr/>
        <a:lstStyle/>
        <a:p>
          <a:r>
            <a:rPr lang="ru-RU" dirty="0" smtClean="0">
              <a:solidFill>
                <a:schemeClr val="tx1"/>
              </a:solidFill>
            </a:rPr>
            <a:t>ЛДП СОШ с. Преображенка - 26 обучающихся</a:t>
          </a:r>
          <a:endParaRPr lang="ru-RU" dirty="0">
            <a:solidFill>
              <a:schemeClr val="tx1"/>
            </a:solidFill>
          </a:endParaRPr>
        </a:p>
      </dgm:t>
    </dgm:pt>
    <dgm:pt modelId="{8A4DAEB4-DE6B-40AF-BFA5-BEF6AB9D7911}" type="parTrans" cxnId="{FD57EB5A-1EB2-4AE9-8BFD-F154012B61FF}">
      <dgm:prSet/>
      <dgm:spPr/>
      <dgm:t>
        <a:bodyPr/>
        <a:lstStyle/>
        <a:p>
          <a:endParaRPr lang="ru-RU"/>
        </a:p>
      </dgm:t>
    </dgm:pt>
    <dgm:pt modelId="{ECF166D5-D0CC-4C4E-8EA1-4742FCDE33B2}" type="sibTrans" cxnId="{FD57EB5A-1EB2-4AE9-8BFD-F154012B61FF}">
      <dgm:prSet/>
      <dgm:spPr/>
      <dgm:t>
        <a:bodyPr/>
        <a:lstStyle/>
        <a:p>
          <a:endParaRPr lang="ru-RU"/>
        </a:p>
      </dgm:t>
    </dgm:pt>
    <dgm:pt modelId="{6961045F-8A19-46DD-83C7-09BE60F731B9}">
      <dgm:prSet phldrT="[Текст]"/>
      <dgm:spPr/>
      <dgm:t>
        <a:bodyPr/>
        <a:lstStyle/>
        <a:p>
          <a:r>
            <a:rPr lang="ru-RU" dirty="0" smtClean="0">
              <a:solidFill>
                <a:schemeClr val="tx1"/>
              </a:solidFill>
            </a:rPr>
            <a:t>ЛДП СОШ с. Подволошино -70 обучающихся </a:t>
          </a:r>
          <a:endParaRPr lang="ru-RU" dirty="0">
            <a:solidFill>
              <a:schemeClr val="tx1"/>
            </a:solidFill>
          </a:endParaRPr>
        </a:p>
      </dgm:t>
    </dgm:pt>
    <dgm:pt modelId="{5A5090E9-F90E-48C2-B4F6-A7D293AB016E}" type="parTrans" cxnId="{642DE8BC-5619-4583-9734-AE1B3240C430}">
      <dgm:prSet/>
      <dgm:spPr/>
      <dgm:t>
        <a:bodyPr/>
        <a:lstStyle/>
        <a:p>
          <a:endParaRPr lang="ru-RU"/>
        </a:p>
      </dgm:t>
    </dgm:pt>
    <dgm:pt modelId="{D88B023A-F98A-4C7C-B08E-3B6804843952}" type="sibTrans" cxnId="{642DE8BC-5619-4583-9734-AE1B3240C430}">
      <dgm:prSet/>
      <dgm:spPr/>
      <dgm:t>
        <a:bodyPr/>
        <a:lstStyle/>
        <a:p>
          <a:endParaRPr lang="ru-RU"/>
        </a:p>
      </dgm:t>
    </dgm:pt>
    <dgm:pt modelId="{B29F504F-5F09-4DFD-A5D1-772A11F6C9B7}">
      <dgm:prSet phldrT="[Текст]"/>
      <dgm:spPr/>
      <dgm:t>
        <a:bodyPr/>
        <a:lstStyle/>
        <a:p>
          <a:r>
            <a:rPr lang="ru-RU" dirty="0" smtClean="0">
              <a:solidFill>
                <a:schemeClr val="tx1"/>
              </a:solidFill>
            </a:rPr>
            <a:t>ЛДП </a:t>
          </a:r>
          <a:r>
            <a:rPr lang="ru-RU" dirty="0" err="1" smtClean="0">
              <a:solidFill>
                <a:schemeClr val="tx1"/>
              </a:solidFill>
            </a:rPr>
            <a:t>Катангского</a:t>
          </a:r>
          <a:r>
            <a:rPr lang="ru-RU" dirty="0" smtClean="0">
              <a:solidFill>
                <a:schemeClr val="tx1"/>
              </a:solidFill>
            </a:rPr>
            <a:t> Центра ДО – 84 обучающихся</a:t>
          </a:r>
          <a:endParaRPr lang="ru-RU" dirty="0">
            <a:solidFill>
              <a:schemeClr val="tx1"/>
            </a:solidFill>
          </a:endParaRPr>
        </a:p>
      </dgm:t>
    </dgm:pt>
    <dgm:pt modelId="{FB524A61-4F32-44D9-A391-42600603E3E3}" type="parTrans" cxnId="{9B62A778-6512-4EC4-A12A-49D2807662F8}">
      <dgm:prSet/>
      <dgm:spPr/>
      <dgm:t>
        <a:bodyPr/>
        <a:lstStyle/>
        <a:p>
          <a:endParaRPr lang="ru-RU"/>
        </a:p>
      </dgm:t>
    </dgm:pt>
    <dgm:pt modelId="{6E7CC48C-4158-4ED2-AE97-C944FC11380A}" type="sibTrans" cxnId="{9B62A778-6512-4EC4-A12A-49D2807662F8}">
      <dgm:prSet/>
      <dgm:spPr/>
      <dgm:t>
        <a:bodyPr/>
        <a:lstStyle/>
        <a:p>
          <a:endParaRPr lang="ru-RU"/>
        </a:p>
      </dgm:t>
    </dgm:pt>
    <dgm:pt modelId="{162A6C82-3ECB-4786-AA2F-D3FC64D1FBFC}" type="pres">
      <dgm:prSet presAssocID="{72E4EF06-2C13-41AA-AC28-A199A0D25494}" presName="Name0" presStyleCnt="0">
        <dgm:presLayoutVars>
          <dgm:chMax val="7"/>
          <dgm:chPref val="7"/>
          <dgm:dir/>
        </dgm:presLayoutVars>
      </dgm:prSet>
      <dgm:spPr/>
      <dgm:t>
        <a:bodyPr/>
        <a:lstStyle/>
        <a:p>
          <a:endParaRPr lang="ru-RU"/>
        </a:p>
      </dgm:t>
    </dgm:pt>
    <dgm:pt modelId="{D8A2B3EA-B242-4F52-996A-A8D3008ABB46}" type="pres">
      <dgm:prSet presAssocID="{72E4EF06-2C13-41AA-AC28-A199A0D25494}" presName="Name1" presStyleCnt="0"/>
      <dgm:spPr/>
    </dgm:pt>
    <dgm:pt modelId="{667DDE6D-6DBC-430C-9C28-1315A1121DD6}" type="pres">
      <dgm:prSet presAssocID="{72E4EF06-2C13-41AA-AC28-A199A0D25494}" presName="cycle" presStyleCnt="0"/>
      <dgm:spPr/>
    </dgm:pt>
    <dgm:pt modelId="{1565A8BF-A01E-4F1B-80A0-D9B52EAFB036}" type="pres">
      <dgm:prSet presAssocID="{72E4EF06-2C13-41AA-AC28-A199A0D25494}" presName="srcNode" presStyleLbl="node1" presStyleIdx="0" presStyleCnt="3"/>
      <dgm:spPr/>
    </dgm:pt>
    <dgm:pt modelId="{DF843AA2-1FCD-497B-9FC2-72F70CBA1DE2}" type="pres">
      <dgm:prSet presAssocID="{72E4EF06-2C13-41AA-AC28-A199A0D25494}" presName="conn" presStyleLbl="parChTrans1D2" presStyleIdx="0" presStyleCnt="1"/>
      <dgm:spPr/>
      <dgm:t>
        <a:bodyPr/>
        <a:lstStyle/>
        <a:p>
          <a:endParaRPr lang="ru-RU"/>
        </a:p>
      </dgm:t>
    </dgm:pt>
    <dgm:pt modelId="{D65FDD91-D066-4A7A-8827-39978332381E}" type="pres">
      <dgm:prSet presAssocID="{72E4EF06-2C13-41AA-AC28-A199A0D25494}" presName="extraNode" presStyleLbl="node1" presStyleIdx="0" presStyleCnt="3"/>
      <dgm:spPr/>
    </dgm:pt>
    <dgm:pt modelId="{F7665DAA-8A0F-4A6E-A4B0-464329D800D1}" type="pres">
      <dgm:prSet presAssocID="{72E4EF06-2C13-41AA-AC28-A199A0D25494}" presName="dstNode" presStyleLbl="node1" presStyleIdx="0" presStyleCnt="3"/>
      <dgm:spPr/>
    </dgm:pt>
    <dgm:pt modelId="{75F79C49-7F05-46F8-8F93-C93A6AF0BCBD}" type="pres">
      <dgm:prSet presAssocID="{4CE97769-97EF-42B5-8014-5E20B971F5BE}" presName="text_1" presStyleLbl="node1" presStyleIdx="0" presStyleCnt="3">
        <dgm:presLayoutVars>
          <dgm:bulletEnabled val="1"/>
        </dgm:presLayoutVars>
      </dgm:prSet>
      <dgm:spPr/>
      <dgm:t>
        <a:bodyPr/>
        <a:lstStyle/>
        <a:p>
          <a:endParaRPr lang="ru-RU"/>
        </a:p>
      </dgm:t>
    </dgm:pt>
    <dgm:pt modelId="{D8D798DA-37B8-450B-871F-64734BD128E3}" type="pres">
      <dgm:prSet presAssocID="{4CE97769-97EF-42B5-8014-5E20B971F5BE}" presName="accent_1" presStyleCnt="0"/>
      <dgm:spPr/>
    </dgm:pt>
    <dgm:pt modelId="{77E4195A-D457-49EC-BCF4-B441315F6119}" type="pres">
      <dgm:prSet presAssocID="{4CE97769-97EF-42B5-8014-5E20B971F5BE}" presName="accentRepeatNode" presStyleLbl="solidFgAcc1" presStyleIdx="0" presStyleCnt="3"/>
      <dgm:spPr>
        <a:solidFill>
          <a:schemeClr val="accent2"/>
        </a:solidFill>
      </dgm:spPr>
    </dgm:pt>
    <dgm:pt modelId="{BEDA4673-7233-4B0C-8BC9-79815CC93998}" type="pres">
      <dgm:prSet presAssocID="{6961045F-8A19-46DD-83C7-09BE60F731B9}" presName="text_2" presStyleLbl="node1" presStyleIdx="1" presStyleCnt="3">
        <dgm:presLayoutVars>
          <dgm:bulletEnabled val="1"/>
        </dgm:presLayoutVars>
      </dgm:prSet>
      <dgm:spPr/>
      <dgm:t>
        <a:bodyPr/>
        <a:lstStyle/>
        <a:p>
          <a:endParaRPr lang="ru-RU"/>
        </a:p>
      </dgm:t>
    </dgm:pt>
    <dgm:pt modelId="{BCDC3184-5320-47FD-B030-3D1CF0600539}" type="pres">
      <dgm:prSet presAssocID="{6961045F-8A19-46DD-83C7-09BE60F731B9}" presName="accent_2" presStyleCnt="0"/>
      <dgm:spPr/>
    </dgm:pt>
    <dgm:pt modelId="{51C59111-850B-41B6-AC92-5EBA05678837}" type="pres">
      <dgm:prSet presAssocID="{6961045F-8A19-46DD-83C7-09BE60F731B9}" presName="accentRepeatNode" presStyleLbl="solidFgAcc1" presStyleIdx="1" presStyleCnt="3"/>
      <dgm:spPr>
        <a:solidFill>
          <a:srgbClr val="FFC000"/>
        </a:solidFill>
      </dgm:spPr>
    </dgm:pt>
    <dgm:pt modelId="{C2BEF749-E7D2-42A6-AB0F-DB70ED402617}" type="pres">
      <dgm:prSet presAssocID="{B29F504F-5F09-4DFD-A5D1-772A11F6C9B7}" presName="text_3" presStyleLbl="node1" presStyleIdx="2" presStyleCnt="3">
        <dgm:presLayoutVars>
          <dgm:bulletEnabled val="1"/>
        </dgm:presLayoutVars>
      </dgm:prSet>
      <dgm:spPr/>
      <dgm:t>
        <a:bodyPr/>
        <a:lstStyle/>
        <a:p>
          <a:endParaRPr lang="ru-RU"/>
        </a:p>
      </dgm:t>
    </dgm:pt>
    <dgm:pt modelId="{F2D04C41-0274-42C9-AA2C-8A5CAA4EB17F}" type="pres">
      <dgm:prSet presAssocID="{B29F504F-5F09-4DFD-A5D1-772A11F6C9B7}" presName="accent_3" presStyleCnt="0"/>
      <dgm:spPr/>
    </dgm:pt>
    <dgm:pt modelId="{C2CB8885-169D-42E0-8B9D-849E7E78778A}" type="pres">
      <dgm:prSet presAssocID="{B29F504F-5F09-4DFD-A5D1-772A11F6C9B7}" presName="accentRepeatNode" presStyleLbl="solidFgAcc1" presStyleIdx="2" presStyleCnt="3"/>
      <dgm:spPr>
        <a:solidFill>
          <a:schemeClr val="accent4"/>
        </a:solidFill>
      </dgm:spPr>
    </dgm:pt>
  </dgm:ptLst>
  <dgm:cxnLst>
    <dgm:cxn modelId="{274BDDDC-E831-4615-AE1A-BCFFEADF804E}" type="presOf" srcId="{6961045F-8A19-46DD-83C7-09BE60F731B9}" destId="{BEDA4673-7233-4B0C-8BC9-79815CC93998}" srcOrd="0" destOrd="0" presId="urn:microsoft.com/office/officeart/2008/layout/VerticalCurvedList"/>
    <dgm:cxn modelId="{FD57EB5A-1EB2-4AE9-8BFD-F154012B61FF}" srcId="{72E4EF06-2C13-41AA-AC28-A199A0D25494}" destId="{4CE97769-97EF-42B5-8014-5E20B971F5BE}" srcOrd="0" destOrd="0" parTransId="{8A4DAEB4-DE6B-40AF-BFA5-BEF6AB9D7911}" sibTransId="{ECF166D5-D0CC-4C4E-8EA1-4742FCDE33B2}"/>
    <dgm:cxn modelId="{7EFD9C1C-8653-445B-95BE-179AE4F32D0E}" type="presOf" srcId="{4CE97769-97EF-42B5-8014-5E20B971F5BE}" destId="{75F79C49-7F05-46F8-8F93-C93A6AF0BCBD}" srcOrd="0" destOrd="0" presId="urn:microsoft.com/office/officeart/2008/layout/VerticalCurvedList"/>
    <dgm:cxn modelId="{40DC1FFB-38DB-4A9B-99BC-BA4B56886F7F}" type="presOf" srcId="{72E4EF06-2C13-41AA-AC28-A199A0D25494}" destId="{162A6C82-3ECB-4786-AA2F-D3FC64D1FBFC}" srcOrd="0" destOrd="0" presId="urn:microsoft.com/office/officeart/2008/layout/VerticalCurvedList"/>
    <dgm:cxn modelId="{642DE8BC-5619-4583-9734-AE1B3240C430}" srcId="{72E4EF06-2C13-41AA-AC28-A199A0D25494}" destId="{6961045F-8A19-46DD-83C7-09BE60F731B9}" srcOrd="1" destOrd="0" parTransId="{5A5090E9-F90E-48C2-B4F6-A7D293AB016E}" sibTransId="{D88B023A-F98A-4C7C-B08E-3B6804843952}"/>
    <dgm:cxn modelId="{0F08B996-434F-4556-A510-FCAECA753E8A}" type="presOf" srcId="{B29F504F-5F09-4DFD-A5D1-772A11F6C9B7}" destId="{C2BEF749-E7D2-42A6-AB0F-DB70ED402617}" srcOrd="0" destOrd="0" presId="urn:microsoft.com/office/officeart/2008/layout/VerticalCurvedList"/>
    <dgm:cxn modelId="{0F14776A-769B-4FB7-9EF0-96A416D20958}" type="presOf" srcId="{ECF166D5-D0CC-4C4E-8EA1-4742FCDE33B2}" destId="{DF843AA2-1FCD-497B-9FC2-72F70CBA1DE2}" srcOrd="0" destOrd="0" presId="urn:microsoft.com/office/officeart/2008/layout/VerticalCurvedList"/>
    <dgm:cxn modelId="{9B62A778-6512-4EC4-A12A-49D2807662F8}" srcId="{72E4EF06-2C13-41AA-AC28-A199A0D25494}" destId="{B29F504F-5F09-4DFD-A5D1-772A11F6C9B7}" srcOrd="2" destOrd="0" parTransId="{FB524A61-4F32-44D9-A391-42600603E3E3}" sibTransId="{6E7CC48C-4158-4ED2-AE97-C944FC11380A}"/>
    <dgm:cxn modelId="{BFB27863-5C7A-44E9-A0AD-451F8D33A6F3}" type="presParOf" srcId="{162A6C82-3ECB-4786-AA2F-D3FC64D1FBFC}" destId="{D8A2B3EA-B242-4F52-996A-A8D3008ABB46}" srcOrd="0" destOrd="0" presId="urn:microsoft.com/office/officeart/2008/layout/VerticalCurvedList"/>
    <dgm:cxn modelId="{6DC5AE46-82C9-436C-9A94-833F299033D5}" type="presParOf" srcId="{D8A2B3EA-B242-4F52-996A-A8D3008ABB46}" destId="{667DDE6D-6DBC-430C-9C28-1315A1121DD6}" srcOrd="0" destOrd="0" presId="urn:microsoft.com/office/officeart/2008/layout/VerticalCurvedList"/>
    <dgm:cxn modelId="{E40634EA-5A7F-478C-8495-26FF40380E43}" type="presParOf" srcId="{667DDE6D-6DBC-430C-9C28-1315A1121DD6}" destId="{1565A8BF-A01E-4F1B-80A0-D9B52EAFB036}" srcOrd="0" destOrd="0" presId="urn:microsoft.com/office/officeart/2008/layout/VerticalCurvedList"/>
    <dgm:cxn modelId="{979F469A-49BA-4961-9FEC-C9763A52E791}" type="presParOf" srcId="{667DDE6D-6DBC-430C-9C28-1315A1121DD6}" destId="{DF843AA2-1FCD-497B-9FC2-72F70CBA1DE2}" srcOrd="1" destOrd="0" presId="urn:microsoft.com/office/officeart/2008/layout/VerticalCurvedList"/>
    <dgm:cxn modelId="{843066A9-6537-4800-83E2-821EE71D5A70}" type="presParOf" srcId="{667DDE6D-6DBC-430C-9C28-1315A1121DD6}" destId="{D65FDD91-D066-4A7A-8827-39978332381E}" srcOrd="2" destOrd="0" presId="urn:microsoft.com/office/officeart/2008/layout/VerticalCurvedList"/>
    <dgm:cxn modelId="{E4D89A3F-2EE1-4EA7-8923-68F3CEA957A0}" type="presParOf" srcId="{667DDE6D-6DBC-430C-9C28-1315A1121DD6}" destId="{F7665DAA-8A0F-4A6E-A4B0-464329D800D1}" srcOrd="3" destOrd="0" presId="urn:microsoft.com/office/officeart/2008/layout/VerticalCurvedList"/>
    <dgm:cxn modelId="{5940C821-16F5-412A-8A16-C26781D1A9DC}" type="presParOf" srcId="{D8A2B3EA-B242-4F52-996A-A8D3008ABB46}" destId="{75F79C49-7F05-46F8-8F93-C93A6AF0BCBD}" srcOrd="1" destOrd="0" presId="urn:microsoft.com/office/officeart/2008/layout/VerticalCurvedList"/>
    <dgm:cxn modelId="{5A986462-4687-4AF9-9D24-97DCA00148B1}" type="presParOf" srcId="{D8A2B3EA-B242-4F52-996A-A8D3008ABB46}" destId="{D8D798DA-37B8-450B-871F-64734BD128E3}" srcOrd="2" destOrd="0" presId="urn:microsoft.com/office/officeart/2008/layout/VerticalCurvedList"/>
    <dgm:cxn modelId="{9123C3E8-AD43-4F23-BE63-61C93147037A}" type="presParOf" srcId="{D8D798DA-37B8-450B-871F-64734BD128E3}" destId="{77E4195A-D457-49EC-BCF4-B441315F6119}" srcOrd="0" destOrd="0" presId="urn:microsoft.com/office/officeart/2008/layout/VerticalCurvedList"/>
    <dgm:cxn modelId="{4CB14171-A3B8-40FC-A45B-B82499659CDE}" type="presParOf" srcId="{D8A2B3EA-B242-4F52-996A-A8D3008ABB46}" destId="{BEDA4673-7233-4B0C-8BC9-79815CC93998}" srcOrd="3" destOrd="0" presId="urn:microsoft.com/office/officeart/2008/layout/VerticalCurvedList"/>
    <dgm:cxn modelId="{19A6D6F7-AEF2-4FDC-AA83-EE810CEC5AB8}" type="presParOf" srcId="{D8A2B3EA-B242-4F52-996A-A8D3008ABB46}" destId="{BCDC3184-5320-47FD-B030-3D1CF0600539}" srcOrd="4" destOrd="0" presId="urn:microsoft.com/office/officeart/2008/layout/VerticalCurvedList"/>
    <dgm:cxn modelId="{CF1546EC-720A-4345-9D3F-CC38D5C01804}" type="presParOf" srcId="{BCDC3184-5320-47FD-B030-3D1CF0600539}" destId="{51C59111-850B-41B6-AC92-5EBA05678837}" srcOrd="0" destOrd="0" presId="urn:microsoft.com/office/officeart/2008/layout/VerticalCurvedList"/>
    <dgm:cxn modelId="{FDFA41EF-E292-4C90-B80F-25B43C24F429}" type="presParOf" srcId="{D8A2B3EA-B242-4F52-996A-A8D3008ABB46}" destId="{C2BEF749-E7D2-42A6-AB0F-DB70ED402617}" srcOrd="5" destOrd="0" presId="urn:microsoft.com/office/officeart/2008/layout/VerticalCurvedList"/>
    <dgm:cxn modelId="{348C5587-ADE7-4C86-A3B0-60D4650CD8B7}" type="presParOf" srcId="{D8A2B3EA-B242-4F52-996A-A8D3008ABB46}" destId="{F2D04C41-0274-42C9-AA2C-8A5CAA4EB17F}" srcOrd="6" destOrd="0" presId="urn:microsoft.com/office/officeart/2008/layout/VerticalCurvedList"/>
    <dgm:cxn modelId="{A468211F-52F2-48B6-B187-BF335D6B20D0}" type="presParOf" srcId="{F2D04C41-0274-42C9-AA2C-8A5CAA4EB17F}" destId="{C2CB8885-169D-42E0-8B9D-849E7E78778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69AC64-9A19-4406-9BB8-BFBD97F72653}" type="doc">
      <dgm:prSet loTypeId="urn:microsoft.com/office/officeart/2005/8/layout/vList3" loCatId="list" qsTypeId="urn:microsoft.com/office/officeart/2005/8/quickstyle/simple1" qsCatId="simple" csTypeId="urn:microsoft.com/office/officeart/2005/8/colors/accent1_2" csCatId="accent1" phldr="1"/>
      <dgm:spPr/>
    </dgm:pt>
    <dgm:pt modelId="{BCF06965-ABDC-491D-ADE2-D2758C12EA07}">
      <dgm:prSet phldrT="[Текст]"/>
      <dgm:spPr/>
      <dgm:t>
        <a:bodyPr/>
        <a:lstStyle/>
        <a:p>
          <a:r>
            <a:rPr lang="ru-RU" dirty="0" smtClean="0"/>
            <a:t>ЛДП СОШ </a:t>
          </a:r>
        </a:p>
        <a:p>
          <a:r>
            <a:rPr lang="ru-RU" dirty="0" smtClean="0"/>
            <a:t>с. Преображенка</a:t>
          </a:r>
          <a:endParaRPr lang="ru-RU" dirty="0"/>
        </a:p>
      </dgm:t>
    </dgm:pt>
    <dgm:pt modelId="{74D9B6A7-FDF3-4A36-B362-DA0B6AF5C284}" type="parTrans" cxnId="{8FEAD8C0-BC17-42EB-82BA-BC1A7D9F3944}">
      <dgm:prSet/>
      <dgm:spPr/>
      <dgm:t>
        <a:bodyPr/>
        <a:lstStyle/>
        <a:p>
          <a:endParaRPr lang="ru-RU"/>
        </a:p>
      </dgm:t>
    </dgm:pt>
    <dgm:pt modelId="{159F74D6-6610-4FA7-86FA-95E7B76D27DA}" type="sibTrans" cxnId="{8FEAD8C0-BC17-42EB-82BA-BC1A7D9F3944}">
      <dgm:prSet/>
      <dgm:spPr/>
      <dgm:t>
        <a:bodyPr/>
        <a:lstStyle/>
        <a:p>
          <a:endParaRPr lang="ru-RU"/>
        </a:p>
      </dgm:t>
    </dgm:pt>
    <dgm:pt modelId="{408970C8-364E-4279-97BE-77B75A35F59C}" type="pres">
      <dgm:prSet presAssocID="{6B69AC64-9A19-4406-9BB8-BFBD97F72653}" presName="linearFlow" presStyleCnt="0">
        <dgm:presLayoutVars>
          <dgm:dir/>
          <dgm:resizeHandles val="exact"/>
        </dgm:presLayoutVars>
      </dgm:prSet>
      <dgm:spPr/>
    </dgm:pt>
    <dgm:pt modelId="{D43A7C57-AA7F-415F-AC86-80C06A51E1EB}" type="pres">
      <dgm:prSet presAssocID="{BCF06965-ABDC-491D-ADE2-D2758C12EA07}" presName="composite" presStyleCnt="0"/>
      <dgm:spPr/>
    </dgm:pt>
    <dgm:pt modelId="{4CF612F1-5324-480C-B721-2D959ED73457}" type="pres">
      <dgm:prSet presAssocID="{BCF06965-ABDC-491D-ADE2-D2758C12EA07}" presName="imgShp" presStyleLbl="fgImgPlace1" presStyleIdx="0" presStyleCnt="1" custScaleX="118816" custScaleY="100000" custLinFactNeighborX="-17362" custLinFactNeighborY="-1446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964C49D7-20DA-4B3C-B9F8-CBD330B465D8}" type="pres">
      <dgm:prSet presAssocID="{BCF06965-ABDC-491D-ADE2-D2758C12EA07}" presName="txShp" presStyleLbl="node1" presStyleIdx="0" presStyleCnt="1" custScaleX="113383" custScaleY="92331" custLinFactNeighborX="5933" custLinFactNeighborY="-23960">
        <dgm:presLayoutVars>
          <dgm:bulletEnabled val="1"/>
        </dgm:presLayoutVars>
      </dgm:prSet>
      <dgm:spPr/>
      <dgm:t>
        <a:bodyPr/>
        <a:lstStyle/>
        <a:p>
          <a:endParaRPr lang="ru-RU"/>
        </a:p>
      </dgm:t>
    </dgm:pt>
  </dgm:ptLst>
  <dgm:cxnLst>
    <dgm:cxn modelId="{8FEAD8C0-BC17-42EB-82BA-BC1A7D9F3944}" srcId="{6B69AC64-9A19-4406-9BB8-BFBD97F72653}" destId="{BCF06965-ABDC-491D-ADE2-D2758C12EA07}" srcOrd="0" destOrd="0" parTransId="{74D9B6A7-FDF3-4A36-B362-DA0B6AF5C284}" sibTransId="{159F74D6-6610-4FA7-86FA-95E7B76D27DA}"/>
    <dgm:cxn modelId="{843081D2-F1E2-48BC-A170-E1F7AB0F5963}" type="presOf" srcId="{6B69AC64-9A19-4406-9BB8-BFBD97F72653}" destId="{408970C8-364E-4279-97BE-77B75A35F59C}" srcOrd="0" destOrd="0" presId="urn:microsoft.com/office/officeart/2005/8/layout/vList3"/>
    <dgm:cxn modelId="{06BD9886-4416-4071-A998-3BB35884F753}" type="presOf" srcId="{BCF06965-ABDC-491D-ADE2-D2758C12EA07}" destId="{964C49D7-20DA-4B3C-B9F8-CBD330B465D8}" srcOrd="0" destOrd="0" presId="urn:microsoft.com/office/officeart/2005/8/layout/vList3"/>
    <dgm:cxn modelId="{EAA85D4E-5382-4F75-9C4B-C0924BA2A29F}" type="presParOf" srcId="{408970C8-364E-4279-97BE-77B75A35F59C}" destId="{D43A7C57-AA7F-415F-AC86-80C06A51E1EB}" srcOrd="0" destOrd="0" presId="urn:microsoft.com/office/officeart/2005/8/layout/vList3"/>
    <dgm:cxn modelId="{97E76E3E-C3E6-43FA-8CC5-716E128FC245}" type="presParOf" srcId="{D43A7C57-AA7F-415F-AC86-80C06A51E1EB}" destId="{4CF612F1-5324-480C-B721-2D959ED73457}" srcOrd="0" destOrd="0" presId="urn:microsoft.com/office/officeart/2005/8/layout/vList3"/>
    <dgm:cxn modelId="{9DA73D62-FEF0-4877-BC72-13CE75AC751C}" type="presParOf" srcId="{D43A7C57-AA7F-415F-AC86-80C06A51E1EB}" destId="{964C49D7-20DA-4B3C-B9F8-CBD330B465D8}"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9E326D-A036-4A52-9212-573114D20825}" type="doc">
      <dgm:prSet loTypeId="urn:microsoft.com/office/officeart/2005/8/layout/vList3" loCatId="picture" qsTypeId="urn:microsoft.com/office/officeart/2005/8/quickstyle/simple1" qsCatId="simple" csTypeId="urn:microsoft.com/office/officeart/2005/8/colors/accent1_2" csCatId="accent1" phldr="1"/>
      <dgm:spPr/>
    </dgm:pt>
    <dgm:pt modelId="{BC84DBEE-D208-4956-9C85-3A1BC6272967}">
      <dgm:prSet phldrT="[Текст]"/>
      <dgm:spPr/>
      <dgm:t>
        <a:bodyPr/>
        <a:lstStyle/>
        <a:p>
          <a:r>
            <a:rPr lang="ru-RU" dirty="0" smtClean="0"/>
            <a:t>ЛДП СОШ </a:t>
          </a:r>
        </a:p>
        <a:p>
          <a:r>
            <a:rPr lang="ru-RU" dirty="0" smtClean="0"/>
            <a:t>с. Подволошино</a:t>
          </a:r>
          <a:endParaRPr lang="ru-RU" dirty="0"/>
        </a:p>
      </dgm:t>
    </dgm:pt>
    <dgm:pt modelId="{4F6CE20A-B5BC-4CC9-AAB9-0A346006EF93}" type="parTrans" cxnId="{DE2E9F27-EE52-4742-881D-A44FE478C633}">
      <dgm:prSet/>
      <dgm:spPr/>
      <dgm:t>
        <a:bodyPr/>
        <a:lstStyle/>
        <a:p>
          <a:endParaRPr lang="ru-RU"/>
        </a:p>
      </dgm:t>
    </dgm:pt>
    <dgm:pt modelId="{CD6ECF85-681A-44A5-8F48-93EA10DAAFA9}" type="sibTrans" cxnId="{DE2E9F27-EE52-4742-881D-A44FE478C633}">
      <dgm:prSet/>
      <dgm:spPr/>
      <dgm:t>
        <a:bodyPr/>
        <a:lstStyle/>
        <a:p>
          <a:endParaRPr lang="ru-RU"/>
        </a:p>
      </dgm:t>
    </dgm:pt>
    <dgm:pt modelId="{CA23452E-6212-446B-B5DC-79BBE40C92FE}" type="pres">
      <dgm:prSet presAssocID="{F39E326D-A036-4A52-9212-573114D20825}" presName="linearFlow" presStyleCnt="0">
        <dgm:presLayoutVars>
          <dgm:dir/>
          <dgm:resizeHandles val="exact"/>
        </dgm:presLayoutVars>
      </dgm:prSet>
      <dgm:spPr/>
    </dgm:pt>
    <dgm:pt modelId="{E0D6C12D-30B5-4B66-BF7A-51C887943A0D}" type="pres">
      <dgm:prSet presAssocID="{BC84DBEE-D208-4956-9C85-3A1BC6272967}" presName="composite" presStyleCnt="0"/>
      <dgm:spPr/>
    </dgm:pt>
    <dgm:pt modelId="{26747C44-A722-47BA-B5D5-830A7BE3634A}" type="pres">
      <dgm:prSet presAssocID="{BC84DBEE-D208-4956-9C85-3A1BC6272967}" presName="imgShp" presStyleLbl="fgImgPlace1" presStyleIdx="0" presStyleCnt="1" custScaleX="100815" custLinFactNeighborX="-34131" custLinFactNeighborY="465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A5E5DA40-A88D-415D-BB7F-AAD2D632C41E}" type="pres">
      <dgm:prSet presAssocID="{BC84DBEE-D208-4956-9C85-3A1BC6272967}" presName="txShp" presStyleLbl="node1" presStyleIdx="0" presStyleCnt="1" custScaleX="150376" custScaleY="93796" custLinFactNeighborX="21156">
        <dgm:presLayoutVars>
          <dgm:bulletEnabled val="1"/>
        </dgm:presLayoutVars>
      </dgm:prSet>
      <dgm:spPr/>
      <dgm:t>
        <a:bodyPr/>
        <a:lstStyle/>
        <a:p>
          <a:endParaRPr lang="ru-RU"/>
        </a:p>
      </dgm:t>
    </dgm:pt>
  </dgm:ptLst>
  <dgm:cxnLst>
    <dgm:cxn modelId="{B86C7A17-5935-4E0E-9A95-344FE0D1D1EA}" type="presOf" srcId="{BC84DBEE-D208-4956-9C85-3A1BC6272967}" destId="{A5E5DA40-A88D-415D-BB7F-AAD2D632C41E}" srcOrd="0" destOrd="0" presId="urn:microsoft.com/office/officeart/2005/8/layout/vList3"/>
    <dgm:cxn modelId="{DE2E9F27-EE52-4742-881D-A44FE478C633}" srcId="{F39E326D-A036-4A52-9212-573114D20825}" destId="{BC84DBEE-D208-4956-9C85-3A1BC6272967}" srcOrd="0" destOrd="0" parTransId="{4F6CE20A-B5BC-4CC9-AAB9-0A346006EF93}" sibTransId="{CD6ECF85-681A-44A5-8F48-93EA10DAAFA9}"/>
    <dgm:cxn modelId="{E85CD75D-8A60-4FB3-8345-E2C861A01D05}" type="presOf" srcId="{F39E326D-A036-4A52-9212-573114D20825}" destId="{CA23452E-6212-446B-B5DC-79BBE40C92FE}" srcOrd="0" destOrd="0" presId="urn:microsoft.com/office/officeart/2005/8/layout/vList3"/>
    <dgm:cxn modelId="{5FDE3B0B-15F7-43FA-94B6-07BF13F4A5B8}" type="presParOf" srcId="{CA23452E-6212-446B-B5DC-79BBE40C92FE}" destId="{E0D6C12D-30B5-4B66-BF7A-51C887943A0D}" srcOrd="0" destOrd="0" presId="urn:microsoft.com/office/officeart/2005/8/layout/vList3"/>
    <dgm:cxn modelId="{D77C0E7A-CAA6-47CB-ACDE-AC66CA212C14}" type="presParOf" srcId="{E0D6C12D-30B5-4B66-BF7A-51C887943A0D}" destId="{26747C44-A722-47BA-B5D5-830A7BE3634A}" srcOrd="0" destOrd="0" presId="urn:microsoft.com/office/officeart/2005/8/layout/vList3"/>
    <dgm:cxn modelId="{94489BE9-C813-4DE3-9F95-069253BC3038}" type="presParOf" srcId="{E0D6C12D-30B5-4B66-BF7A-51C887943A0D}" destId="{A5E5DA40-A88D-415D-BB7F-AAD2D632C41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0834C6-143A-4378-992C-83F14736F835}" type="doc">
      <dgm:prSet loTypeId="urn:microsoft.com/office/officeart/2005/8/layout/vList3" loCatId="picture" qsTypeId="urn:microsoft.com/office/officeart/2005/8/quickstyle/simple1" qsCatId="simple" csTypeId="urn:microsoft.com/office/officeart/2005/8/colors/accent1_2" csCatId="accent1" phldr="1"/>
      <dgm:spPr/>
    </dgm:pt>
    <dgm:pt modelId="{EDB8B7A0-AD4F-4BCD-95FA-F1E269AA9FED}">
      <dgm:prSet phldrT="[Текст]"/>
      <dgm:spPr/>
      <dgm:t>
        <a:bodyPr/>
        <a:lstStyle/>
        <a:p>
          <a:r>
            <a:rPr lang="ru-RU" dirty="0" smtClean="0"/>
            <a:t>ЛДП </a:t>
          </a:r>
          <a:r>
            <a:rPr lang="ru-RU" dirty="0" err="1" smtClean="0"/>
            <a:t>Катангского</a:t>
          </a:r>
          <a:r>
            <a:rPr lang="ru-RU" dirty="0" smtClean="0"/>
            <a:t> ЦДО</a:t>
          </a:r>
          <a:endParaRPr lang="ru-RU" dirty="0"/>
        </a:p>
      </dgm:t>
    </dgm:pt>
    <dgm:pt modelId="{22410589-303A-4610-A1F2-7840096F558F}" type="parTrans" cxnId="{4F67FBFA-5069-4FAF-B0AF-D78B688FA459}">
      <dgm:prSet/>
      <dgm:spPr/>
      <dgm:t>
        <a:bodyPr/>
        <a:lstStyle/>
        <a:p>
          <a:endParaRPr lang="ru-RU"/>
        </a:p>
      </dgm:t>
    </dgm:pt>
    <dgm:pt modelId="{5F29BAB3-E9AE-4209-9DE1-1E4025554216}" type="sibTrans" cxnId="{4F67FBFA-5069-4FAF-B0AF-D78B688FA459}">
      <dgm:prSet/>
      <dgm:spPr/>
      <dgm:t>
        <a:bodyPr/>
        <a:lstStyle/>
        <a:p>
          <a:endParaRPr lang="ru-RU"/>
        </a:p>
      </dgm:t>
    </dgm:pt>
    <dgm:pt modelId="{C6609962-89C6-4220-AC6E-412B47B9A1BA}" type="pres">
      <dgm:prSet presAssocID="{600834C6-143A-4378-992C-83F14736F835}" presName="linearFlow" presStyleCnt="0">
        <dgm:presLayoutVars>
          <dgm:dir/>
          <dgm:resizeHandles val="exact"/>
        </dgm:presLayoutVars>
      </dgm:prSet>
      <dgm:spPr/>
    </dgm:pt>
    <dgm:pt modelId="{2B33018C-0B5E-4CFD-A0F1-F61B346E12C6}" type="pres">
      <dgm:prSet presAssocID="{EDB8B7A0-AD4F-4BCD-95FA-F1E269AA9FED}" presName="composite" presStyleCnt="0"/>
      <dgm:spPr/>
    </dgm:pt>
    <dgm:pt modelId="{B9E02894-523B-45A4-9E70-6D54F232A20B}" type="pres">
      <dgm:prSet presAssocID="{EDB8B7A0-AD4F-4BCD-95FA-F1E269AA9FED}" presName="imgShp" presStyleLbl="fgImgPlace1" presStyleIdx="0" presStyleCnt="1" custScaleX="84210" custScaleY="82756" custLinFactNeighborX="-79149" custLinFactNeighborY="-6108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dgm:spPr>
    </dgm:pt>
    <dgm:pt modelId="{B965895F-4062-4D5A-8913-DEDC0B5A5C56}" type="pres">
      <dgm:prSet presAssocID="{EDB8B7A0-AD4F-4BCD-95FA-F1E269AA9FED}" presName="txShp" presStyleLbl="node1" presStyleIdx="0" presStyleCnt="1" custScaleX="134445" custScaleY="77847" custLinFactNeighborX="17695" custLinFactNeighborY="-53654">
        <dgm:presLayoutVars>
          <dgm:bulletEnabled val="1"/>
        </dgm:presLayoutVars>
      </dgm:prSet>
      <dgm:spPr/>
      <dgm:t>
        <a:bodyPr/>
        <a:lstStyle/>
        <a:p>
          <a:endParaRPr lang="ru-RU"/>
        </a:p>
      </dgm:t>
    </dgm:pt>
  </dgm:ptLst>
  <dgm:cxnLst>
    <dgm:cxn modelId="{AC781EFE-61DA-4A2B-9260-60E3397B8104}" type="presOf" srcId="{EDB8B7A0-AD4F-4BCD-95FA-F1E269AA9FED}" destId="{B965895F-4062-4D5A-8913-DEDC0B5A5C56}" srcOrd="0" destOrd="0" presId="urn:microsoft.com/office/officeart/2005/8/layout/vList3"/>
    <dgm:cxn modelId="{91DF974C-8E9E-4379-BEA5-DE582AF2898C}" type="presOf" srcId="{600834C6-143A-4378-992C-83F14736F835}" destId="{C6609962-89C6-4220-AC6E-412B47B9A1BA}" srcOrd="0" destOrd="0" presId="urn:microsoft.com/office/officeart/2005/8/layout/vList3"/>
    <dgm:cxn modelId="{4F67FBFA-5069-4FAF-B0AF-D78B688FA459}" srcId="{600834C6-143A-4378-992C-83F14736F835}" destId="{EDB8B7A0-AD4F-4BCD-95FA-F1E269AA9FED}" srcOrd="0" destOrd="0" parTransId="{22410589-303A-4610-A1F2-7840096F558F}" sibTransId="{5F29BAB3-E9AE-4209-9DE1-1E4025554216}"/>
    <dgm:cxn modelId="{4B028909-A878-4C89-BC1C-6DC0EAB3D25E}" type="presParOf" srcId="{C6609962-89C6-4220-AC6E-412B47B9A1BA}" destId="{2B33018C-0B5E-4CFD-A0F1-F61B346E12C6}" srcOrd="0" destOrd="0" presId="urn:microsoft.com/office/officeart/2005/8/layout/vList3"/>
    <dgm:cxn modelId="{26C8B05E-6B68-4DA2-A602-E02109A3427A}" type="presParOf" srcId="{2B33018C-0B5E-4CFD-A0F1-F61B346E12C6}" destId="{B9E02894-523B-45A4-9E70-6D54F232A20B}" srcOrd="0" destOrd="0" presId="urn:microsoft.com/office/officeart/2005/8/layout/vList3"/>
    <dgm:cxn modelId="{9D361B5F-4D33-487D-88C8-C711EBCDAD28}" type="presParOf" srcId="{2B33018C-0B5E-4CFD-A0F1-F61B346E12C6}" destId="{B965895F-4062-4D5A-8913-DEDC0B5A5C5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40F1B1-C7ED-4998-A5D6-A9BD88C77317}"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72137F4A-7297-48EA-8064-5B44B6F302EA}">
      <dgm:prSet phldrT="[Текст]"/>
      <dgm:spPr>
        <a:solidFill>
          <a:schemeClr val="accent4"/>
        </a:solidFill>
      </dgm:spPr>
      <dgm:t>
        <a:bodyPr/>
        <a:lstStyle/>
        <a:p>
          <a:r>
            <a:rPr lang="ru-RU" dirty="0" smtClean="0"/>
            <a:t>День русского языка, день рождения </a:t>
          </a:r>
        </a:p>
        <a:p>
          <a:r>
            <a:rPr lang="ru-RU" dirty="0" smtClean="0"/>
            <a:t>А.С. Пушкина – 6 июня</a:t>
          </a:r>
          <a:endParaRPr lang="ru-RU" dirty="0"/>
        </a:p>
      </dgm:t>
    </dgm:pt>
    <dgm:pt modelId="{F50C76B7-AC05-46A0-A482-A0745A7C8BA0}" type="parTrans" cxnId="{DE08D0A6-1805-40A5-9690-92B1579240E9}">
      <dgm:prSet/>
      <dgm:spPr/>
      <dgm:t>
        <a:bodyPr/>
        <a:lstStyle/>
        <a:p>
          <a:endParaRPr lang="ru-RU"/>
        </a:p>
      </dgm:t>
    </dgm:pt>
    <dgm:pt modelId="{ADE6FCC0-288B-489F-8621-5A0A9410FD83}" type="sibTrans" cxnId="{DE08D0A6-1805-40A5-9690-92B1579240E9}">
      <dgm:prSet/>
      <dgm:spPr/>
      <dgm:t>
        <a:bodyPr/>
        <a:lstStyle/>
        <a:p>
          <a:endParaRPr lang="ru-RU"/>
        </a:p>
      </dgm:t>
    </dgm:pt>
    <dgm:pt modelId="{8C61658F-1D61-43ED-AF54-4D99F4B3C459}">
      <dgm:prSet phldrT="[Текст]"/>
      <dgm:spPr>
        <a:solidFill>
          <a:schemeClr val="accent5"/>
        </a:solidFill>
      </dgm:spPr>
      <dgm:t>
        <a:bodyPr/>
        <a:lstStyle/>
        <a:p>
          <a:r>
            <a:rPr lang="ru-RU" dirty="0" smtClean="0"/>
            <a:t>День России  -12 июня</a:t>
          </a:r>
          <a:endParaRPr lang="ru-RU" dirty="0"/>
        </a:p>
      </dgm:t>
    </dgm:pt>
    <dgm:pt modelId="{A56042F3-65D5-4C67-85A2-ABD96AF7AAD8}" type="parTrans" cxnId="{A8F78BB4-F532-4C84-ACDC-A514F6C08080}">
      <dgm:prSet/>
      <dgm:spPr/>
      <dgm:t>
        <a:bodyPr/>
        <a:lstStyle/>
        <a:p>
          <a:endParaRPr lang="ru-RU"/>
        </a:p>
      </dgm:t>
    </dgm:pt>
    <dgm:pt modelId="{D81D1274-1156-481B-AC7F-1B4E3B79B1DB}" type="sibTrans" cxnId="{A8F78BB4-F532-4C84-ACDC-A514F6C08080}">
      <dgm:prSet/>
      <dgm:spPr/>
      <dgm:t>
        <a:bodyPr/>
        <a:lstStyle/>
        <a:p>
          <a:endParaRPr lang="ru-RU"/>
        </a:p>
      </dgm:t>
    </dgm:pt>
    <dgm:pt modelId="{A1F6815F-DD83-4091-ABF8-34538BE850E0}">
      <dgm:prSet phldrT="[Текст]"/>
      <dgm:spPr>
        <a:solidFill>
          <a:schemeClr val="accent5">
            <a:lumMod val="50000"/>
          </a:schemeClr>
        </a:solidFill>
      </dgm:spPr>
      <dgm:t>
        <a:bodyPr/>
        <a:lstStyle/>
        <a:p>
          <a:r>
            <a:rPr lang="ru-RU" dirty="0" smtClean="0"/>
            <a:t>День памяти и скорби – 22 июня</a:t>
          </a:r>
          <a:endParaRPr lang="ru-RU" dirty="0"/>
        </a:p>
      </dgm:t>
    </dgm:pt>
    <dgm:pt modelId="{D2B042DB-F3B6-4F58-80FD-CCBA79DDD3E9}" type="parTrans" cxnId="{CCA397AF-4E85-4F8A-AFF2-9E16D0979509}">
      <dgm:prSet/>
      <dgm:spPr/>
      <dgm:t>
        <a:bodyPr/>
        <a:lstStyle/>
        <a:p>
          <a:endParaRPr lang="ru-RU"/>
        </a:p>
      </dgm:t>
    </dgm:pt>
    <dgm:pt modelId="{36971C8B-A4FA-488C-858B-312495928BE8}" type="sibTrans" cxnId="{CCA397AF-4E85-4F8A-AFF2-9E16D0979509}">
      <dgm:prSet/>
      <dgm:spPr/>
      <dgm:t>
        <a:bodyPr/>
        <a:lstStyle/>
        <a:p>
          <a:endParaRPr lang="ru-RU"/>
        </a:p>
      </dgm:t>
    </dgm:pt>
    <dgm:pt modelId="{C58F0A99-5ACC-4EB0-91BF-1BB8A2AEF79D}" type="pres">
      <dgm:prSet presAssocID="{3940F1B1-C7ED-4998-A5D6-A9BD88C77317}" presName="rootnode" presStyleCnt="0">
        <dgm:presLayoutVars>
          <dgm:chMax/>
          <dgm:chPref/>
          <dgm:dir/>
          <dgm:animLvl val="lvl"/>
        </dgm:presLayoutVars>
      </dgm:prSet>
      <dgm:spPr/>
      <dgm:t>
        <a:bodyPr/>
        <a:lstStyle/>
        <a:p>
          <a:endParaRPr lang="ru-RU"/>
        </a:p>
      </dgm:t>
    </dgm:pt>
    <dgm:pt modelId="{7F0B8950-856B-43A2-8B8A-1AEAC5B46B08}" type="pres">
      <dgm:prSet presAssocID="{72137F4A-7297-48EA-8064-5B44B6F302EA}" presName="composite" presStyleCnt="0"/>
      <dgm:spPr/>
    </dgm:pt>
    <dgm:pt modelId="{DD238C4C-9325-4099-BB0A-694FB0203B4A}" type="pres">
      <dgm:prSet presAssocID="{72137F4A-7297-48EA-8064-5B44B6F302EA}" presName="bentUpArrow1" presStyleLbl="alignImgPlace1" presStyleIdx="0" presStyleCnt="2"/>
      <dgm:spPr>
        <a:solidFill>
          <a:schemeClr val="accent3">
            <a:lumMod val="60000"/>
            <a:lumOff val="40000"/>
          </a:schemeClr>
        </a:solidFill>
      </dgm:spPr>
    </dgm:pt>
    <dgm:pt modelId="{B9568D99-3EA4-49AA-8370-7FB250ECDBEB}" type="pres">
      <dgm:prSet presAssocID="{72137F4A-7297-48EA-8064-5B44B6F302EA}" presName="ParentText" presStyleLbl="node1" presStyleIdx="0" presStyleCnt="3" custScaleX="231928" custLinFactNeighborX="-26315" custLinFactNeighborY="-19580">
        <dgm:presLayoutVars>
          <dgm:chMax val="1"/>
          <dgm:chPref val="1"/>
          <dgm:bulletEnabled val="1"/>
        </dgm:presLayoutVars>
      </dgm:prSet>
      <dgm:spPr/>
      <dgm:t>
        <a:bodyPr/>
        <a:lstStyle/>
        <a:p>
          <a:endParaRPr lang="ru-RU"/>
        </a:p>
      </dgm:t>
    </dgm:pt>
    <dgm:pt modelId="{9F11F2E4-A59C-46B6-B9CE-5DF5852EC946}" type="pres">
      <dgm:prSet presAssocID="{72137F4A-7297-48EA-8064-5B44B6F302EA}" presName="ChildText" presStyleLbl="revTx" presStyleIdx="0" presStyleCnt="2" custFlipHor="1" custScaleX="30880" custScaleY="94962">
        <dgm:presLayoutVars>
          <dgm:chMax val="0"/>
          <dgm:chPref val="0"/>
          <dgm:bulletEnabled val="1"/>
        </dgm:presLayoutVars>
      </dgm:prSet>
      <dgm:spPr/>
      <dgm:t>
        <a:bodyPr/>
        <a:lstStyle/>
        <a:p>
          <a:endParaRPr lang="ru-RU"/>
        </a:p>
      </dgm:t>
    </dgm:pt>
    <dgm:pt modelId="{E75DB0B3-01C4-40DC-85AF-4BFF4BFEB688}" type="pres">
      <dgm:prSet presAssocID="{ADE6FCC0-288B-489F-8621-5A0A9410FD83}" presName="sibTrans" presStyleCnt="0"/>
      <dgm:spPr/>
    </dgm:pt>
    <dgm:pt modelId="{A37C67CC-4B3D-4BF0-9C83-78473E23A488}" type="pres">
      <dgm:prSet presAssocID="{8C61658F-1D61-43ED-AF54-4D99F4B3C459}" presName="composite" presStyleCnt="0"/>
      <dgm:spPr/>
    </dgm:pt>
    <dgm:pt modelId="{ADE0D2C3-C0A6-4A1C-94DC-4EF50121D2BC}" type="pres">
      <dgm:prSet presAssocID="{8C61658F-1D61-43ED-AF54-4D99F4B3C459}" presName="bentUpArrow1" presStyleLbl="alignImgPlace1" presStyleIdx="1" presStyleCnt="2" custScaleX="14320" custScaleY="74902" custLinFactNeighborX="-39996" custLinFactNeighborY="-15658"/>
      <dgm:spPr>
        <a:solidFill>
          <a:schemeClr val="accent4">
            <a:lumMod val="60000"/>
            <a:lumOff val="40000"/>
          </a:schemeClr>
        </a:solidFill>
      </dgm:spPr>
    </dgm:pt>
    <dgm:pt modelId="{34905E25-26AD-4CF1-A346-C548A2C588C6}" type="pres">
      <dgm:prSet presAssocID="{8C61658F-1D61-43ED-AF54-4D99F4B3C459}" presName="ParentText" presStyleLbl="node1" presStyleIdx="1" presStyleCnt="3" custScaleX="217840" custLinFactNeighborX="-62671" custLinFactNeighborY="-23764">
        <dgm:presLayoutVars>
          <dgm:chMax val="1"/>
          <dgm:chPref val="1"/>
          <dgm:bulletEnabled val="1"/>
        </dgm:presLayoutVars>
      </dgm:prSet>
      <dgm:spPr/>
      <dgm:t>
        <a:bodyPr/>
        <a:lstStyle/>
        <a:p>
          <a:endParaRPr lang="ru-RU"/>
        </a:p>
      </dgm:t>
    </dgm:pt>
    <dgm:pt modelId="{A6F3D565-4BA8-481C-B860-A2CD97083E25}" type="pres">
      <dgm:prSet presAssocID="{8C61658F-1D61-43ED-AF54-4D99F4B3C459}" presName="ChildText" presStyleLbl="revTx" presStyleIdx="1" presStyleCnt="2" custFlipVert="1" custScaleX="31223" custScaleY="28959">
        <dgm:presLayoutVars>
          <dgm:chMax val="0"/>
          <dgm:chPref val="0"/>
          <dgm:bulletEnabled val="1"/>
        </dgm:presLayoutVars>
      </dgm:prSet>
      <dgm:spPr/>
      <dgm:t>
        <a:bodyPr/>
        <a:lstStyle/>
        <a:p>
          <a:endParaRPr lang="ru-RU"/>
        </a:p>
      </dgm:t>
    </dgm:pt>
    <dgm:pt modelId="{E8DC66DE-B571-47E9-832C-CF40F5F734D2}" type="pres">
      <dgm:prSet presAssocID="{D81D1274-1156-481B-AC7F-1B4E3B79B1DB}" presName="sibTrans" presStyleCnt="0"/>
      <dgm:spPr/>
    </dgm:pt>
    <dgm:pt modelId="{D7E19937-B48C-4BF1-B139-9268D7861989}" type="pres">
      <dgm:prSet presAssocID="{A1F6815F-DD83-4091-ABF8-34538BE850E0}" presName="composite" presStyleCnt="0"/>
      <dgm:spPr/>
    </dgm:pt>
    <dgm:pt modelId="{469AF704-DBCA-49E3-94F4-7A7B7C48B482}" type="pres">
      <dgm:prSet presAssocID="{A1F6815F-DD83-4091-ABF8-34538BE850E0}" presName="ParentText" presStyleLbl="node1" presStyleIdx="2" presStyleCnt="3" custScaleX="250101" custLinFactX="-37721" custLinFactNeighborX="-100000" custLinFactNeighborY="-32983">
        <dgm:presLayoutVars>
          <dgm:chMax val="1"/>
          <dgm:chPref val="1"/>
          <dgm:bulletEnabled val="1"/>
        </dgm:presLayoutVars>
      </dgm:prSet>
      <dgm:spPr/>
      <dgm:t>
        <a:bodyPr/>
        <a:lstStyle/>
        <a:p>
          <a:endParaRPr lang="ru-RU"/>
        </a:p>
      </dgm:t>
    </dgm:pt>
  </dgm:ptLst>
  <dgm:cxnLst>
    <dgm:cxn modelId="{F3A408BE-43E1-4942-B083-CCF92008925C}" type="presOf" srcId="{3940F1B1-C7ED-4998-A5D6-A9BD88C77317}" destId="{C58F0A99-5ACC-4EB0-91BF-1BB8A2AEF79D}" srcOrd="0" destOrd="0" presId="urn:microsoft.com/office/officeart/2005/8/layout/StepDownProcess"/>
    <dgm:cxn modelId="{CCA397AF-4E85-4F8A-AFF2-9E16D0979509}" srcId="{3940F1B1-C7ED-4998-A5D6-A9BD88C77317}" destId="{A1F6815F-DD83-4091-ABF8-34538BE850E0}" srcOrd="2" destOrd="0" parTransId="{D2B042DB-F3B6-4F58-80FD-CCBA79DDD3E9}" sibTransId="{36971C8B-A4FA-488C-858B-312495928BE8}"/>
    <dgm:cxn modelId="{25009BE8-9565-4C1D-8AA9-555089AF4807}" type="presOf" srcId="{8C61658F-1D61-43ED-AF54-4D99F4B3C459}" destId="{34905E25-26AD-4CF1-A346-C548A2C588C6}" srcOrd="0" destOrd="0" presId="urn:microsoft.com/office/officeart/2005/8/layout/StepDownProcess"/>
    <dgm:cxn modelId="{037047A6-A23A-4C1E-809B-77A9A9C4B00B}" type="presOf" srcId="{A1F6815F-DD83-4091-ABF8-34538BE850E0}" destId="{469AF704-DBCA-49E3-94F4-7A7B7C48B482}" srcOrd="0" destOrd="0" presId="urn:microsoft.com/office/officeart/2005/8/layout/StepDownProcess"/>
    <dgm:cxn modelId="{A8F78BB4-F532-4C84-ACDC-A514F6C08080}" srcId="{3940F1B1-C7ED-4998-A5D6-A9BD88C77317}" destId="{8C61658F-1D61-43ED-AF54-4D99F4B3C459}" srcOrd="1" destOrd="0" parTransId="{A56042F3-65D5-4C67-85A2-ABD96AF7AAD8}" sibTransId="{D81D1274-1156-481B-AC7F-1B4E3B79B1DB}"/>
    <dgm:cxn modelId="{EF787866-0F0C-45D7-AF30-270905B4577D}" type="presOf" srcId="{72137F4A-7297-48EA-8064-5B44B6F302EA}" destId="{B9568D99-3EA4-49AA-8370-7FB250ECDBEB}" srcOrd="0" destOrd="0" presId="urn:microsoft.com/office/officeart/2005/8/layout/StepDownProcess"/>
    <dgm:cxn modelId="{DE08D0A6-1805-40A5-9690-92B1579240E9}" srcId="{3940F1B1-C7ED-4998-A5D6-A9BD88C77317}" destId="{72137F4A-7297-48EA-8064-5B44B6F302EA}" srcOrd="0" destOrd="0" parTransId="{F50C76B7-AC05-46A0-A482-A0745A7C8BA0}" sibTransId="{ADE6FCC0-288B-489F-8621-5A0A9410FD83}"/>
    <dgm:cxn modelId="{FBC9DC2B-8E3F-4F57-9411-6366D05317CC}" type="presParOf" srcId="{C58F0A99-5ACC-4EB0-91BF-1BB8A2AEF79D}" destId="{7F0B8950-856B-43A2-8B8A-1AEAC5B46B08}" srcOrd="0" destOrd="0" presId="urn:microsoft.com/office/officeart/2005/8/layout/StepDownProcess"/>
    <dgm:cxn modelId="{1CA87168-B898-4790-BA1D-527F3FB59876}" type="presParOf" srcId="{7F0B8950-856B-43A2-8B8A-1AEAC5B46B08}" destId="{DD238C4C-9325-4099-BB0A-694FB0203B4A}" srcOrd="0" destOrd="0" presId="urn:microsoft.com/office/officeart/2005/8/layout/StepDownProcess"/>
    <dgm:cxn modelId="{54C6096F-8F8E-4603-9B83-AFC7216CA01F}" type="presParOf" srcId="{7F0B8950-856B-43A2-8B8A-1AEAC5B46B08}" destId="{B9568D99-3EA4-49AA-8370-7FB250ECDBEB}" srcOrd="1" destOrd="0" presId="urn:microsoft.com/office/officeart/2005/8/layout/StepDownProcess"/>
    <dgm:cxn modelId="{29F3FE70-C379-4F6B-BBD3-442FB23ABE3C}" type="presParOf" srcId="{7F0B8950-856B-43A2-8B8A-1AEAC5B46B08}" destId="{9F11F2E4-A59C-46B6-B9CE-5DF5852EC946}" srcOrd="2" destOrd="0" presId="urn:microsoft.com/office/officeart/2005/8/layout/StepDownProcess"/>
    <dgm:cxn modelId="{767E24C5-949C-4B28-9FE7-41E3E86EE84F}" type="presParOf" srcId="{C58F0A99-5ACC-4EB0-91BF-1BB8A2AEF79D}" destId="{E75DB0B3-01C4-40DC-85AF-4BFF4BFEB688}" srcOrd="1" destOrd="0" presId="urn:microsoft.com/office/officeart/2005/8/layout/StepDownProcess"/>
    <dgm:cxn modelId="{9E0229EE-21D8-48C8-B119-2026F7CD7EC6}" type="presParOf" srcId="{C58F0A99-5ACC-4EB0-91BF-1BB8A2AEF79D}" destId="{A37C67CC-4B3D-4BF0-9C83-78473E23A488}" srcOrd="2" destOrd="0" presId="urn:microsoft.com/office/officeart/2005/8/layout/StepDownProcess"/>
    <dgm:cxn modelId="{2EEDCD10-C108-4DBB-842C-452A422CAA1B}" type="presParOf" srcId="{A37C67CC-4B3D-4BF0-9C83-78473E23A488}" destId="{ADE0D2C3-C0A6-4A1C-94DC-4EF50121D2BC}" srcOrd="0" destOrd="0" presId="urn:microsoft.com/office/officeart/2005/8/layout/StepDownProcess"/>
    <dgm:cxn modelId="{8899AFEC-A9CC-4A6E-BFB2-A44AE69A70A7}" type="presParOf" srcId="{A37C67CC-4B3D-4BF0-9C83-78473E23A488}" destId="{34905E25-26AD-4CF1-A346-C548A2C588C6}" srcOrd="1" destOrd="0" presId="urn:microsoft.com/office/officeart/2005/8/layout/StepDownProcess"/>
    <dgm:cxn modelId="{045CD2B8-E23A-4F53-97CB-A79A8B6A4C10}" type="presParOf" srcId="{A37C67CC-4B3D-4BF0-9C83-78473E23A488}" destId="{A6F3D565-4BA8-481C-B860-A2CD97083E25}" srcOrd="2" destOrd="0" presId="urn:microsoft.com/office/officeart/2005/8/layout/StepDownProcess"/>
    <dgm:cxn modelId="{ABFB0953-694E-4CAF-A115-614AE05778B8}" type="presParOf" srcId="{C58F0A99-5ACC-4EB0-91BF-1BB8A2AEF79D}" destId="{E8DC66DE-B571-47E9-832C-CF40F5F734D2}" srcOrd="3" destOrd="0" presId="urn:microsoft.com/office/officeart/2005/8/layout/StepDownProcess"/>
    <dgm:cxn modelId="{19C43FEF-9AA6-4BED-BC8F-5C854514A2A3}" type="presParOf" srcId="{C58F0A99-5ACC-4EB0-91BF-1BB8A2AEF79D}" destId="{D7E19937-B48C-4BF1-B139-9268D7861989}" srcOrd="4" destOrd="0" presId="urn:microsoft.com/office/officeart/2005/8/layout/StepDownProcess"/>
    <dgm:cxn modelId="{F8105945-26F6-4095-8D0D-9B0605D7BE54}" type="presParOf" srcId="{D7E19937-B48C-4BF1-B139-9268D7861989}" destId="{469AF704-DBCA-49E3-94F4-7A7B7C48B48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91E3D3-A9DA-483B-BE1B-A40B54EFC0CE}" type="doc">
      <dgm:prSet loTypeId="urn:microsoft.com/office/officeart/2005/8/layout/vList3" loCatId="picture" qsTypeId="urn:microsoft.com/office/officeart/2005/8/quickstyle/simple1" qsCatId="simple" csTypeId="urn:microsoft.com/office/officeart/2005/8/colors/accent1_2" csCatId="accent1" phldr="1"/>
      <dgm:spPr/>
    </dgm:pt>
    <dgm:pt modelId="{1BFC1A60-6E62-4978-8ECB-D3859615C518}" type="pres">
      <dgm:prSet presAssocID="{E691E3D3-A9DA-483B-BE1B-A40B54EFC0CE}" presName="linearFlow" presStyleCnt="0">
        <dgm:presLayoutVars>
          <dgm:dir/>
          <dgm:resizeHandles val="exact"/>
        </dgm:presLayoutVars>
      </dgm:prSet>
      <dgm:spPr/>
    </dgm:pt>
  </dgm:ptLst>
  <dgm:cxnLst>
    <dgm:cxn modelId="{2C2E2815-648E-4DE0-9568-1940A76BB2F3}" type="presOf" srcId="{E691E3D3-A9DA-483B-BE1B-A40B54EFC0CE}" destId="{1BFC1A60-6E62-4978-8ECB-D3859615C518}" srcOrd="0"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215879-64F0-41A2-8975-C7E12FA3FAA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842DC244-872F-442A-9E1C-748BA39A4CA3}">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ru-RU" sz="2400" dirty="0" smtClean="0"/>
            <a:t>День семьи, любви и верности -8 июля</a:t>
          </a:r>
          <a:endParaRPr lang="ru-RU" sz="2400" dirty="0"/>
        </a:p>
      </dgm:t>
    </dgm:pt>
    <dgm:pt modelId="{25FE0B78-45D9-444F-810F-2668D9B5E866}" type="parTrans" cxnId="{C52ED5E0-6DC4-435A-8461-B68D055E5737}">
      <dgm:prSet/>
      <dgm:spPr/>
      <dgm:t>
        <a:bodyPr/>
        <a:lstStyle/>
        <a:p>
          <a:endParaRPr lang="ru-RU"/>
        </a:p>
      </dgm:t>
    </dgm:pt>
    <dgm:pt modelId="{D5337A25-9934-4053-B2F5-07E526A5AB18}" type="sibTrans" cxnId="{C52ED5E0-6DC4-435A-8461-B68D055E5737}">
      <dgm:prSet/>
      <dgm:spPr/>
      <dgm:t>
        <a:bodyPr/>
        <a:lstStyle/>
        <a:p>
          <a:endParaRPr lang="ru-RU"/>
        </a:p>
      </dgm:t>
    </dgm:pt>
    <dgm:pt modelId="{34F834E9-9890-4332-B67A-8977355AB6EB}" type="pres">
      <dgm:prSet presAssocID="{80215879-64F0-41A2-8975-C7E12FA3FAA2}" presName="linear" presStyleCnt="0">
        <dgm:presLayoutVars>
          <dgm:animLvl val="lvl"/>
          <dgm:resizeHandles val="exact"/>
        </dgm:presLayoutVars>
      </dgm:prSet>
      <dgm:spPr/>
      <dgm:t>
        <a:bodyPr/>
        <a:lstStyle/>
        <a:p>
          <a:endParaRPr lang="ru-RU"/>
        </a:p>
      </dgm:t>
    </dgm:pt>
    <dgm:pt modelId="{BB9F256B-0381-410C-A6FA-D086E712685E}" type="pres">
      <dgm:prSet presAssocID="{842DC244-872F-442A-9E1C-748BA39A4CA3}" presName="parentText" presStyleLbl="node1" presStyleIdx="0" presStyleCnt="1" custLinFactNeighborX="-13025" custLinFactNeighborY="2505">
        <dgm:presLayoutVars>
          <dgm:chMax val="0"/>
          <dgm:bulletEnabled val="1"/>
        </dgm:presLayoutVars>
      </dgm:prSet>
      <dgm:spPr/>
      <dgm:t>
        <a:bodyPr/>
        <a:lstStyle/>
        <a:p>
          <a:endParaRPr lang="ru-RU"/>
        </a:p>
      </dgm:t>
    </dgm:pt>
  </dgm:ptLst>
  <dgm:cxnLst>
    <dgm:cxn modelId="{C52ED5E0-6DC4-435A-8461-B68D055E5737}" srcId="{80215879-64F0-41A2-8975-C7E12FA3FAA2}" destId="{842DC244-872F-442A-9E1C-748BA39A4CA3}" srcOrd="0" destOrd="0" parTransId="{25FE0B78-45D9-444F-810F-2668D9B5E866}" sibTransId="{D5337A25-9934-4053-B2F5-07E526A5AB18}"/>
    <dgm:cxn modelId="{F0545EF7-30D6-4D08-B8F3-ED40881F9986}" type="presOf" srcId="{80215879-64F0-41A2-8975-C7E12FA3FAA2}" destId="{34F834E9-9890-4332-B67A-8977355AB6EB}" srcOrd="0" destOrd="0" presId="urn:microsoft.com/office/officeart/2005/8/layout/vList2"/>
    <dgm:cxn modelId="{F6D24310-EB43-4139-9802-AB538CEC7BDF}" type="presOf" srcId="{842DC244-872F-442A-9E1C-748BA39A4CA3}" destId="{BB9F256B-0381-410C-A6FA-D086E712685E}" srcOrd="0" destOrd="0" presId="urn:microsoft.com/office/officeart/2005/8/layout/vList2"/>
    <dgm:cxn modelId="{A08F8A99-E669-471C-BBC6-6FDFCFA93536}" type="presParOf" srcId="{34F834E9-9890-4332-B67A-8977355AB6EB}" destId="{BB9F256B-0381-410C-A6FA-D086E712685E}"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B7A0A7-4A59-408F-938A-477A6FD53757}" type="doc">
      <dgm:prSet loTypeId="urn:microsoft.com/office/officeart/2005/8/layout/vList3" loCatId="picture" qsTypeId="urn:microsoft.com/office/officeart/2005/8/quickstyle/simple1" qsCatId="simple" csTypeId="urn:microsoft.com/office/officeart/2005/8/colors/accent1_2" csCatId="accent1" phldr="1"/>
      <dgm:spPr/>
    </dgm:pt>
    <dgm:pt modelId="{445BB4EC-BF13-401F-8948-C8D2F62A0D24}">
      <dgm:prSet phldrT="[Текст]"/>
      <dgm:spPr>
        <a:solidFill>
          <a:srgbClr val="FFC000"/>
        </a:solidFill>
      </dgm:spPr>
      <dgm:t>
        <a:bodyPr/>
        <a:lstStyle/>
        <a:p>
          <a:r>
            <a:rPr lang="ru-RU" dirty="0" smtClean="0">
              <a:solidFill>
                <a:schemeClr val="accent5"/>
              </a:solidFill>
            </a:rPr>
            <a:t>Акция </a:t>
          </a:r>
        </a:p>
        <a:p>
          <a:r>
            <a:rPr lang="ru-RU" b="1" dirty="0" smtClean="0">
              <a:solidFill>
                <a:schemeClr val="accent5"/>
              </a:solidFill>
            </a:rPr>
            <a:t>«Письмо солдату»</a:t>
          </a:r>
        </a:p>
        <a:p>
          <a:r>
            <a:rPr lang="ru-RU" dirty="0" smtClean="0">
              <a:solidFill>
                <a:schemeClr val="accent5"/>
              </a:solidFill>
            </a:rPr>
            <a:t>отправлено более </a:t>
          </a:r>
        </a:p>
        <a:p>
          <a:r>
            <a:rPr lang="ru-RU" dirty="0" smtClean="0">
              <a:solidFill>
                <a:schemeClr val="accent5"/>
              </a:solidFill>
            </a:rPr>
            <a:t>семидесяти писем и открыток для военнослужащих,</a:t>
          </a:r>
        </a:p>
        <a:p>
          <a:r>
            <a:rPr lang="ru-RU" dirty="0" smtClean="0">
              <a:solidFill>
                <a:schemeClr val="accent5"/>
              </a:solidFill>
            </a:rPr>
            <a:t> находящихся в зоне СВО</a:t>
          </a:r>
          <a:endParaRPr lang="ru-RU" dirty="0">
            <a:solidFill>
              <a:schemeClr val="accent5"/>
            </a:solidFill>
          </a:endParaRPr>
        </a:p>
      </dgm:t>
    </dgm:pt>
    <dgm:pt modelId="{1D4EF329-3588-46FF-B3A2-0C906C72DC34}" type="parTrans" cxnId="{B2D19C0B-915B-4BA0-BF91-602BD6F19F76}">
      <dgm:prSet/>
      <dgm:spPr/>
      <dgm:t>
        <a:bodyPr/>
        <a:lstStyle/>
        <a:p>
          <a:endParaRPr lang="ru-RU"/>
        </a:p>
      </dgm:t>
    </dgm:pt>
    <dgm:pt modelId="{7320E9F2-521A-4721-8E2B-99FFB0F7BF5C}" type="sibTrans" cxnId="{B2D19C0B-915B-4BA0-BF91-602BD6F19F76}">
      <dgm:prSet/>
      <dgm:spPr/>
      <dgm:t>
        <a:bodyPr/>
        <a:lstStyle/>
        <a:p>
          <a:endParaRPr lang="ru-RU"/>
        </a:p>
      </dgm:t>
    </dgm:pt>
    <dgm:pt modelId="{FA5A48DC-91F5-4AD0-B8A3-CD4C0E24E09E}" type="pres">
      <dgm:prSet presAssocID="{F7B7A0A7-4A59-408F-938A-477A6FD53757}" presName="linearFlow" presStyleCnt="0">
        <dgm:presLayoutVars>
          <dgm:dir/>
          <dgm:resizeHandles val="exact"/>
        </dgm:presLayoutVars>
      </dgm:prSet>
      <dgm:spPr/>
    </dgm:pt>
    <dgm:pt modelId="{1C561D66-9647-4EAD-97B5-3CD60152C9D1}" type="pres">
      <dgm:prSet presAssocID="{445BB4EC-BF13-401F-8948-C8D2F62A0D24}" presName="composite" presStyleCnt="0"/>
      <dgm:spPr/>
    </dgm:pt>
    <dgm:pt modelId="{6B0FB698-E279-432E-84B6-7D6A2C09FFEF}" type="pres">
      <dgm:prSet presAssocID="{445BB4EC-BF13-401F-8948-C8D2F62A0D24}" presName="imgShp" presStyleLbl="fgImgPlace1" presStyleIdx="0" presStyleCnt="1" custScaleX="68203" custScaleY="67036" custLinFactNeighborX="-21149" custLinFactNeighborY="-5201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89461ECD-02BE-4E0B-B496-006A323FA066}" type="pres">
      <dgm:prSet presAssocID="{445BB4EC-BF13-401F-8948-C8D2F62A0D24}" presName="txShp" presStyleLbl="node1" presStyleIdx="0" presStyleCnt="1" custScaleX="150376" custScaleY="55388" custLinFactNeighborX="2763" custLinFactNeighborY="-49462">
        <dgm:presLayoutVars>
          <dgm:bulletEnabled val="1"/>
        </dgm:presLayoutVars>
      </dgm:prSet>
      <dgm:spPr/>
      <dgm:t>
        <a:bodyPr/>
        <a:lstStyle/>
        <a:p>
          <a:endParaRPr lang="ru-RU"/>
        </a:p>
      </dgm:t>
    </dgm:pt>
  </dgm:ptLst>
  <dgm:cxnLst>
    <dgm:cxn modelId="{355D34AA-D8AE-4C90-8FBB-4668A20F0B14}" type="presOf" srcId="{F7B7A0A7-4A59-408F-938A-477A6FD53757}" destId="{FA5A48DC-91F5-4AD0-B8A3-CD4C0E24E09E}" srcOrd="0" destOrd="0" presId="urn:microsoft.com/office/officeart/2005/8/layout/vList3"/>
    <dgm:cxn modelId="{0F87E664-191C-41D1-B213-6348E8E295E7}" type="presOf" srcId="{445BB4EC-BF13-401F-8948-C8D2F62A0D24}" destId="{89461ECD-02BE-4E0B-B496-006A323FA066}" srcOrd="0" destOrd="0" presId="urn:microsoft.com/office/officeart/2005/8/layout/vList3"/>
    <dgm:cxn modelId="{B2D19C0B-915B-4BA0-BF91-602BD6F19F76}" srcId="{F7B7A0A7-4A59-408F-938A-477A6FD53757}" destId="{445BB4EC-BF13-401F-8948-C8D2F62A0D24}" srcOrd="0" destOrd="0" parTransId="{1D4EF329-3588-46FF-B3A2-0C906C72DC34}" sibTransId="{7320E9F2-521A-4721-8E2B-99FFB0F7BF5C}"/>
    <dgm:cxn modelId="{EA61A40D-5CC7-49AC-839F-7970D2468C58}" type="presParOf" srcId="{FA5A48DC-91F5-4AD0-B8A3-CD4C0E24E09E}" destId="{1C561D66-9647-4EAD-97B5-3CD60152C9D1}" srcOrd="0" destOrd="0" presId="urn:microsoft.com/office/officeart/2005/8/layout/vList3"/>
    <dgm:cxn modelId="{C215E9A7-5910-43CE-8A4A-3BA49AB0ECDC}" type="presParOf" srcId="{1C561D66-9647-4EAD-97B5-3CD60152C9D1}" destId="{6B0FB698-E279-432E-84B6-7D6A2C09FFEF}" srcOrd="0" destOrd="0" presId="urn:microsoft.com/office/officeart/2005/8/layout/vList3"/>
    <dgm:cxn modelId="{F3E8E14B-9325-4129-87F9-674E8E1303F8}" type="presParOf" srcId="{1C561D66-9647-4EAD-97B5-3CD60152C9D1}" destId="{89461ECD-02BE-4E0B-B496-006A323FA066}"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43AA2-1FCD-497B-9FC2-72F70CBA1DE2}">
      <dsp:nvSpPr>
        <dsp:cNvPr id="0" name=""/>
        <dsp:cNvSpPr/>
      </dsp:nvSpPr>
      <dsp:spPr>
        <a:xfrm>
          <a:off x="-5073948" y="-777321"/>
          <a:ext cx="6042561" cy="6042561"/>
        </a:xfrm>
        <a:prstGeom prst="blockArc">
          <a:avLst>
            <a:gd name="adj1" fmla="val 18900000"/>
            <a:gd name="adj2" fmla="val 2700000"/>
            <a:gd name="adj3" fmla="val 357"/>
          </a:avLst>
        </a:prstGeom>
        <a:noFill/>
        <a:ln w="19050" cap="rnd"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5F79C49-7F05-46F8-8F93-C93A6AF0BCBD}">
      <dsp:nvSpPr>
        <dsp:cNvPr id="0" name=""/>
        <dsp:cNvSpPr/>
      </dsp:nvSpPr>
      <dsp:spPr>
        <a:xfrm>
          <a:off x="622974" y="448791"/>
          <a:ext cx="9573240" cy="897583"/>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2457" tIns="78740" rIns="78740" bIns="78740" numCol="1" spcCol="1270" anchor="ctr" anchorCtr="0">
          <a:noAutofit/>
        </a:bodyPr>
        <a:lstStyle/>
        <a:p>
          <a:pPr lvl="0" algn="l" defTabSz="1377950">
            <a:lnSpc>
              <a:spcPct val="90000"/>
            </a:lnSpc>
            <a:spcBef>
              <a:spcPct val="0"/>
            </a:spcBef>
            <a:spcAft>
              <a:spcPct val="35000"/>
            </a:spcAft>
          </a:pPr>
          <a:r>
            <a:rPr lang="ru-RU" sz="3100" kern="1200" dirty="0" smtClean="0">
              <a:solidFill>
                <a:schemeClr val="tx1"/>
              </a:solidFill>
            </a:rPr>
            <a:t>ЛДП СОШ с. Преображенка - 26 обучающихся</a:t>
          </a:r>
          <a:endParaRPr lang="ru-RU" sz="3100" kern="1200" dirty="0">
            <a:solidFill>
              <a:schemeClr val="tx1"/>
            </a:solidFill>
          </a:endParaRPr>
        </a:p>
      </dsp:txBody>
      <dsp:txXfrm>
        <a:off x="622974" y="448791"/>
        <a:ext cx="9573240" cy="897583"/>
      </dsp:txXfrm>
    </dsp:sp>
    <dsp:sp modelId="{77E4195A-D457-49EC-BCF4-B441315F6119}">
      <dsp:nvSpPr>
        <dsp:cNvPr id="0" name=""/>
        <dsp:cNvSpPr/>
      </dsp:nvSpPr>
      <dsp:spPr>
        <a:xfrm>
          <a:off x="61984" y="336593"/>
          <a:ext cx="1121979" cy="1121979"/>
        </a:xfrm>
        <a:prstGeom prst="ellipse">
          <a:avLst/>
        </a:prstGeom>
        <a:solidFill>
          <a:schemeClr val="accent2"/>
        </a:soli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EDA4673-7233-4B0C-8BC9-79815CC93998}">
      <dsp:nvSpPr>
        <dsp:cNvPr id="0" name=""/>
        <dsp:cNvSpPr/>
      </dsp:nvSpPr>
      <dsp:spPr>
        <a:xfrm>
          <a:off x="949246" y="1795167"/>
          <a:ext cx="9246969" cy="897583"/>
        </a:xfrm>
        <a:prstGeom prst="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2457" tIns="78740" rIns="78740" bIns="78740" numCol="1" spcCol="1270" anchor="ctr" anchorCtr="0">
          <a:noAutofit/>
        </a:bodyPr>
        <a:lstStyle/>
        <a:p>
          <a:pPr lvl="0" algn="l" defTabSz="1377950">
            <a:lnSpc>
              <a:spcPct val="90000"/>
            </a:lnSpc>
            <a:spcBef>
              <a:spcPct val="0"/>
            </a:spcBef>
            <a:spcAft>
              <a:spcPct val="35000"/>
            </a:spcAft>
          </a:pPr>
          <a:r>
            <a:rPr lang="ru-RU" sz="3100" kern="1200" dirty="0" smtClean="0">
              <a:solidFill>
                <a:schemeClr val="tx1"/>
              </a:solidFill>
            </a:rPr>
            <a:t>ЛДП СОШ с. Подволошино -70 обучающихся </a:t>
          </a:r>
          <a:endParaRPr lang="ru-RU" sz="3100" kern="1200" dirty="0">
            <a:solidFill>
              <a:schemeClr val="tx1"/>
            </a:solidFill>
          </a:endParaRPr>
        </a:p>
      </dsp:txBody>
      <dsp:txXfrm>
        <a:off x="949246" y="1795167"/>
        <a:ext cx="9246969" cy="897583"/>
      </dsp:txXfrm>
    </dsp:sp>
    <dsp:sp modelId="{51C59111-850B-41B6-AC92-5EBA05678837}">
      <dsp:nvSpPr>
        <dsp:cNvPr id="0" name=""/>
        <dsp:cNvSpPr/>
      </dsp:nvSpPr>
      <dsp:spPr>
        <a:xfrm>
          <a:off x="388256" y="1682969"/>
          <a:ext cx="1121979" cy="1121979"/>
        </a:xfrm>
        <a:prstGeom prst="ellipse">
          <a:avLst/>
        </a:prstGeom>
        <a:solidFill>
          <a:srgbClr val="FFC000"/>
        </a:soli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2BEF749-E7D2-42A6-AB0F-DB70ED402617}">
      <dsp:nvSpPr>
        <dsp:cNvPr id="0" name=""/>
        <dsp:cNvSpPr/>
      </dsp:nvSpPr>
      <dsp:spPr>
        <a:xfrm>
          <a:off x="622974" y="3141542"/>
          <a:ext cx="9573240" cy="89758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12457" tIns="78740" rIns="78740" bIns="78740" numCol="1" spcCol="1270" anchor="ctr" anchorCtr="0">
          <a:noAutofit/>
        </a:bodyPr>
        <a:lstStyle/>
        <a:p>
          <a:pPr lvl="0" algn="l" defTabSz="1377950">
            <a:lnSpc>
              <a:spcPct val="90000"/>
            </a:lnSpc>
            <a:spcBef>
              <a:spcPct val="0"/>
            </a:spcBef>
            <a:spcAft>
              <a:spcPct val="35000"/>
            </a:spcAft>
          </a:pPr>
          <a:r>
            <a:rPr lang="ru-RU" sz="3100" kern="1200" dirty="0" smtClean="0">
              <a:solidFill>
                <a:schemeClr val="tx1"/>
              </a:solidFill>
            </a:rPr>
            <a:t>ЛДП </a:t>
          </a:r>
          <a:r>
            <a:rPr lang="ru-RU" sz="3100" kern="1200" dirty="0" err="1" smtClean="0">
              <a:solidFill>
                <a:schemeClr val="tx1"/>
              </a:solidFill>
            </a:rPr>
            <a:t>Катангского</a:t>
          </a:r>
          <a:r>
            <a:rPr lang="ru-RU" sz="3100" kern="1200" dirty="0" smtClean="0">
              <a:solidFill>
                <a:schemeClr val="tx1"/>
              </a:solidFill>
            </a:rPr>
            <a:t> Центра ДО – 84 обучающихся</a:t>
          </a:r>
          <a:endParaRPr lang="ru-RU" sz="3100" kern="1200" dirty="0">
            <a:solidFill>
              <a:schemeClr val="tx1"/>
            </a:solidFill>
          </a:endParaRPr>
        </a:p>
      </dsp:txBody>
      <dsp:txXfrm>
        <a:off x="622974" y="3141542"/>
        <a:ext cx="9573240" cy="897583"/>
      </dsp:txXfrm>
    </dsp:sp>
    <dsp:sp modelId="{C2CB8885-169D-42E0-8B9D-849E7E78778A}">
      <dsp:nvSpPr>
        <dsp:cNvPr id="0" name=""/>
        <dsp:cNvSpPr/>
      </dsp:nvSpPr>
      <dsp:spPr>
        <a:xfrm>
          <a:off x="61984" y="3029344"/>
          <a:ext cx="1121979" cy="1121979"/>
        </a:xfrm>
        <a:prstGeom prst="ellipse">
          <a:avLst/>
        </a:prstGeom>
        <a:solidFill>
          <a:schemeClr val="accent4"/>
        </a:solidFill>
        <a:ln w="12700" cap="rnd" cmpd="sng" algn="ctr">
          <a:solidFill>
            <a:schemeClr val="accent4">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C49D7-20DA-4B3C-B9F8-CBD330B465D8}">
      <dsp:nvSpPr>
        <dsp:cNvPr id="0" name=""/>
        <dsp:cNvSpPr/>
      </dsp:nvSpPr>
      <dsp:spPr>
        <a:xfrm rot="10800000">
          <a:off x="1469731" y="0"/>
          <a:ext cx="5234350" cy="1542984"/>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929" tIns="144780" rIns="270256" bIns="144780" numCol="1" spcCol="1270" anchor="ctr" anchorCtr="0">
          <a:noAutofit/>
        </a:bodyPr>
        <a:lstStyle/>
        <a:p>
          <a:pPr lvl="0" algn="ctr" defTabSz="1689100">
            <a:lnSpc>
              <a:spcPct val="90000"/>
            </a:lnSpc>
            <a:spcBef>
              <a:spcPct val="0"/>
            </a:spcBef>
            <a:spcAft>
              <a:spcPct val="35000"/>
            </a:spcAft>
          </a:pPr>
          <a:r>
            <a:rPr lang="ru-RU" sz="3800" kern="1200" dirty="0" smtClean="0"/>
            <a:t>ЛДП СОШ </a:t>
          </a:r>
        </a:p>
        <a:p>
          <a:pPr lvl="0" algn="ctr" defTabSz="1689100">
            <a:lnSpc>
              <a:spcPct val="90000"/>
            </a:lnSpc>
            <a:spcBef>
              <a:spcPct val="0"/>
            </a:spcBef>
            <a:spcAft>
              <a:spcPct val="35000"/>
            </a:spcAft>
          </a:pPr>
          <a:r>
            <a:rPr lang="ru-RU" sz="3800" kern="1200" dirty="0" smtClean="0"/>
            <a:t>с. Преображенка</a:t>
          </a:r>
          <a:endParaRPr lang="ru-RU" sz="3800" kern="1200" dirty="0"/>
        </a:p>
      </dsp:txBody>
      <dsp:txXfrm rot="10800000">
        <a:off x="1855477" y="0"/>
        <a:ext cx="4848604" cy="1542984"/>
      </dsp:txXfrm>
    </dsp:sp>
    <dsp:sp modelId="{4CF612F1-5324-480C-B721-2D959ED73457}">
      <dsp:nvSpPr>
        <dsp:cNvPr id="0" name=""/>
        <dsp:cNvSpPr/>
      </dsp:nvSpPr>
      <dsp:spPr>
        <a:xfrm>
          <a:off x="221809" y="0"/>
          <a:ext cx="1985587" cy="16711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5DA40-A88D-415D-BB7F-AAD2D632C41E}">
      <dsp:nvSpPr>
        <dsp:cNvPr id="0" name=""/>
        <dsp:cNvSpPr/>
      </dsp:nvSpPr>
      <dsp:spPr>
        <a:xfrm rot="10800000">
          <a:off x="-1" y="60687"/>
          <a:ext cx="7966845" cy="1806560"/>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9336" tIns="171450" rIns="320040" bIns="171450" numCol="1" spcCol="1270" anchor="ctr" anchorCtr="0">
          <a:noAutofit/>
        </a:bodyPr>
        <a:lstStyle/>
        <a:p>
          <a:pPr lvl="0" algn="ctr" defTabSz="2000250">
            <a:lnSpc>
              <a:spcPct val="90000"/>
            </a:lnSpc>
            <a:spcBef>
              <a:spcPct val="0"/>
            </a:spcBef>
            <a:spcAft>
              <a:spcPct val="35000"/>
            </a:spcAft>
          </a:pPr>
          <a:r>
            <a:rPr lang="ru-RU" sz="4500" kern="1200" dirty="0" smtClean="0"/>
            <a:t>ЛДП СОШ </a:t>
          </a:r>
        </a:p>
        <a:p>
          <a:pPr lvl="0" algn="ctr" defTabSz="2000250">
            <a:lnSpc>
              <a:spcPct val="90000"/>
            </a:lnSpc>
            <a:spcBef>
              <a:spcPct val="0"/>
            </a:spcBef>
            <a:spcAft>
              <a:spcPct val="35000"/>
            </a:spcAft>
          </a:pPr>
          <a:r>
            <a:rPr lang="ru-RU" sz="4500" kern="1200" dirty="0" smtClean="0"/>
            <a:t>с. Подволошино</a:t>
          </a:r>
          <a:endParaRPr lang="ru-RU" sz="4500" kern="1200" dirty="0"/>
        </a:p>
      </dsp:txBody>
      <dsp:txXfrm rot="10800000">
        <a:off x="451639" y="60687"/>
        <a:ext cx="7515205" cy="1806560"/>
      </dsp:txXfrm>
    </dsp:sp>
    <dsp:sp modelId="{26747C44-A722-47BA-B5D5-830A7BE3634A}">
      <dsp:nvSpPr>
        <dsp:cNvPr id="0" name=""/>
        <dsp:cNvSpPr/>
      </dsp:nvSpPr>
      <dsp:spPr>
        <a:xfrm>
          <a:off x="0" y="1882"/>
          <a:ext cx="1941750" cy="192605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5895F-4062-4D5A-8913-DEDC0B5A5C56}">
      <dsp:nvSpPr>
        <dsp:cNvPr id="0" name=""/>
        <dsp:cNvSpPr/>
      </dsp:nvSpPr>
      <dsp:spPr>
        <a:xfrm rot="10800000">
          <a:off x="884098" y="0"/>
          <a:ext cx="7461115" cy="180435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096" tIns="198120" rIns="369824" bIns="198120" numCol="1" spcCol="1270" anchor="ctr" anchorCtr="0">
          <a:noAutofit/>
        </a:bodyPr>
        <a:lstStyle/>
        <a:p>
          <a:pPr lvl="0" algn="ctr" defTabSz="2311400">
            <a:lnSpc>
              <a:spcPct val="90000"/>
            </a:lnSpc>
            <a:spcBef>
              <a:spcPct val="0"/>
            </a:spcBef>
            <a:spcAft>
              <a:spcPct val="35000"/>
            </a:spcAft>
          </a:pPr>
          <a:r>
            <a:rPr lang="ru-RU" sz="5200" kern="1200" dirty="0" smtClean="0"/>
            <a:t>ЛДП </a:t>
          </a:r>
          <a:r>
            <a:rPr lang="ru-RU" sz="5200" kern="1200" dirty="0" err="1" smtClean="0"/>
            <a:t>Катангского</a:t>
          </a:r>
          <a:r>
            <a:rPr lang="ru-RU" sz="5200" kern="1200" dirty="0" smtClean="0"/>
            <a:t> ЦДО</a:t>
          </a:r>
          <a:endParaRPr lang="ru-RU" sz="5200" kern="1200" dirty="0"/>
        </a:p>
      </dsp:txBody>
      <dsp:txXfrm rot="10800000">
        <a:off x="1335187" y="0"/>
        <a:ext cx="7010026" cy="1804356"/>
      </dsp:txXfrm>
    </dsp:sp>
    <dsp:sp modelId="{B9E02894-523B-45A4-9E70-6D54F232A20B}">
      <dsp:nvSpPr>
        <dsp:cNvPr id="0" name=""/>
        <dsp:cNvSpPr/>
      </dsp:nvSpPr>
      <dsp:spPr>
        <a:xfrm>
          <a:off x="0" y="0"/>
          <a:ext cx="1951839" cy="191813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38C4C-9325-4099-BB0A-694FB0203B4A}">
      <dsp:nvSpPr>
        <dsp:cNvPr id="0" name=""/>
        <dsp:cNvSpPr/>
      </dsp:nvSpPr>
      <dsp:spPr>
        <a:xfrm rot="5400000">
          <a:off x="1572532" y="1409231"/>
          <a:ext cx="1138851" cy="1296542"/>
        </a:xfrm>
        <a:prstGeom prst="bentUpArrow">
          <a:avLst>
            <a:gd name="adj1" fmla="val 32840"/>
            <a:gd name="adj2" fmla="val 25000"/>
            <a:gd name="adj3" fmla="val 35780"/>
          </a:avLst>
        </a:prstGeom>
        <a:solidFill>
          <a:schemeClr val="accent3">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568D99-3EA4-49AA-8370-7FB250ECDBEB}">
      <dsp:nvSpPr>
        <dsp:cNvPr id="0" name=""/>
        <dsp:cNvSpPr/>
      </dsp:nvSpPr>
      <dsp:spPr>
        <a:xfrm>
          <a:off x="0" y="0"/>
          <a:ext cx="4446421" cy="1341947"/>
        </a:xfrm>
        <a:prstGeom prst="roundRect">
          <a:avLst>
            <a:gd name="adj" fmla="val 16670"/>
          </a:avLst>
        </a:prstGeom>
        <a:solidFill>
          <a:schemeClr val="accent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dirty="0" smtClean="0"/>
            <a:t>День русского языка, день рождения </a:t>
          </a:r>
        </a:p>
        <a:p>
          <a:pPr lvl="0" algn="ctr" defTabSz="1022350">
            <a:lnSpc>
              <a:spcPct val="90000"/>
            </a:lnSpc>
            <a:spcBef>
              <a:spcPct val="0"/>
            </a:spcBef>
            <a:spcAft>
              <a:spcPct val="35000"/>
            </a:spcAft>
          </a:pPr>
          <a:r>
            <a:rPr lang="ru-RU" sz="2300" kern="1200" dirty="0" smtClean="0"/>
            <a:t>А.С. Пушкина – 6 июня</a:t>
          </a:r>
          <a:endParaRPr lang="ru-RU" sz="2300" kern="1200" dirty="0"/>
        </a:p>
      </dsp:txBody>
      <dsp:txXfrm>
        <a:off x="65520" y="65520"/>
        <a:ext cx="4315381" cy="1210907"/>
      </dsp:txXfrm>
    </dsp:sp>
    <dsp:sp modelId="{9F11F2E4-A59C-46B6-B9CE-5DF5852EC946}">
      <dsp:nvSpPr>
        <dsp:cNvPr id="0" name=""/>
        <dsp:cNvSpPr/>
      </dsp:nvSpPr>
      <dsp:spPr>
        <a:xfrm flipH="1">
          <a:off x="3669851" y="302098"/>
          <a:ext cx="430577" cy="1029977"/>
        </a:xfrm>
        <a:prstGeom prst="rect">
          <a:avLst/>
        </a:prstGeom>
        <a:noFill/>
        <a:ln>
          <a:noFill/>
        </a:ln>
        <a:effectLst/>
      </dsp:spPr>
      <dsp:style>
        <a:lnRef idx="0">
          <a:scrgbClr r="0" g="0" b="0"/>
        </a:lnRef>
        <a:fillRef idx="0">
          <a:scrgbClr r="0" g="0" b="0"/>
        </a:fillRef>
        <a:effectRef idx="0">
          <a:scrgbClr r="0" g="0" b="0"/>
        </a:effectRef>
        <a:fontRef idx="minor"/>
      </dsp:style>
    </dsp:sp>
    <dsp:sp modelId="{ADE0D2C3-C0A6-4A1C-94DC-4EF50121D2BC}">
      <dsp:nvSpPr>
        <dsp:cNvPr id="0" name=""/>
        <dsp:cNvSpPr/>
      </dsp:nvSpPr>
      <dsp:spPr>
        <a:xfrm rot="5400000">
          <a:off x="3196119" y="3293798"/>
          <a:ext cx="853022" cy="185664"/>
        </a:xfrm>
        <a:prstGeom prst="bentUpArrow">
          <a:avLst>
            <a:gd name="adj1" fmla="val 32840"/>
            <a:gd name="adj2" fmla="val 25000"/>
            <a:gd name="adj3" fmla="val 35780"/>
          </a:avLst>
        </a:prstGeom>
        <a:solidFill>
          <a:schemeClr val="accent4">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05E25-26AD-4CF1-A346-C548A2C588C6}">
      <dsp:nvSpPr>
        <dsp:cNvPr id="0" name=""/>
        <dsp:cNvSpPr/>
      </dsp:nvSpPr>
      <dsp:spPr>
        <a:xfrm>
          <a:off x="938954" y="1335340"/>
          <a:ext cx="4176332" cy="1341947"/>
        </a:xfrm>
        <a:prstGeom prst="roundRect">
          <a:avLst>
            <a:gd name="adj" fmla="val 16670"/>
          </a:avLst>
        </a:prstGeom>
        <a:solidFill>
          <a:schemeClr val="accent5"/>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dirty="0" smtClean="0"/>
            <a:t>День России  -12 июня</a:t>
          </a:r>
          <a:endParaRPr lang="ru-RU" sz="2300" kern="1200" dirty="0"/>
        </a:p>
      </dsp:txBody>
      <dsp:txXfrm>
        <a:off x="1004474" y="1400860"/>
        <a:ext cx="4045292" cy="1210907"/>
      </dsp:txXfrm>
    </dsp:sp>
    <dsp:sp modelId="{A6F3D565-4BA8-481C-B860-A2CD97083E25}">
      <dsp:nvSpPr>
        <dsp:cNvPr id="0" name=""/>
        <dsp:cNvSpPr/>
      </dsp:nvSpPr>
      <dsp:spPr>
        <a:xfrm flipV="1">
          <a:off x="5666698" y="2167489"/>
          <a:ext cx="435359" cy="314095"/>
        </a:xfrm>
        <a:prstGeom prst="rect">
          <a:avLst/>
        </a:prstGeom>
        <a:noFill/>
        <a:ln>
          <a:noFill/>
        </a:ln>
        <a:effectLst/>
      </dsp:spPr>
      <dsp:style>
        <a:lnRef idx="0">
          <a:scrgbClr r="0" g="0" b="0"/>
        </a:lnRef>
        <a:fillRef idx="0">
          <a:scrgbClr r="0" g="0" b="0"/>
        </a:fillRef>
        <a:effectRef idx="0">
          <a:scrgbClr r="0" g="0" b="0"/>
        </a:effectRef>
        <a:fontRef idx="minor"/>
      </dsp:style>
    </dsp:sp>
    <dsp:sp modelId="{469AF704-DBCA-49E3-94F4-7A7B7C48B482}">
      <dsp:nvSpPr>
        <dsp:cNvPr id="0" name=""/>
        <dsp:cNvSpPr/>
      </dsp:nvSpPr>
      <dsp:spPr>
        <a:xfrm>
          <a:off x="1634411" y="2576161"/>
          <a:ext cx="4794826" cy="1341947"/>
        </a:xfrm>
        <a:prstGeom prst="roundRect">
          <a:avLst>
            <a:gd name="adj" fmla="val 16670"/>
          </a:avLst>
        </a:prstGeom>
        <a:solidFill>
          <a:schemeClr val="accent5">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dirty="0" smtClean="0"/>
            <a:t>День памяти и скорби – 22 июня</a:t>
          </a:r>
          <a:endParaRPr lang="ru-RU" sz="2300" kern="1200" dirty="0"/>
        </a:p>
      </dsp:txBody>
      <dsp:txXfrm>
        <a:off x="1699931" y="2641681"/>
        <a:ext cx="4663786" cy="12109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F256B-0381-410C-A6FA-D086E712685E}">
      <dsp:nvSpPr>
        <dsp:cNvPr id="0" name=""/>
        <dsp:cNvSpPr/>
      </dsp:nvSpPr>
      <dsp:spPr>
        <a:xfrm>
          <a:off x="0" y="17825"/>
          <a:ext cx="6022428" cy="1085760"/>
        </a:xfrm>
        <a:prstGeom prst="roundRect">
          <a:avLst/>
        </a:prstGeom>
        <a:solidFill>
          <a:schemeClr val="accent3"/>
        </a:solidFill>
        <a:ln w="19050" cap="rnd"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t>День семьи, любви и верности -8 июля</a:t>
          </a:r>
          <a:endParaRPr lang="ru-RU" sz="2400" kern="1200" dirty="0"/>
        </a:p>
      </dsp:txBody>
      <dsp:txXfrm>
        <a:off x="53002" y="70827"/>
        <a:ext cx="5916424" cy="9797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61ECD-02BE-4E0B-B496-006A323FA066}">
      <dsp:nvSpPr>
        <dsp:cNvPr id="0" name=""/>
        <dsp:cNvSpPr/>
      </dsp:nvSpPr>
      <dsp:spPr>
        <a:xfrm rot="10800000">
          <a:off x="-2" y="73576"/>
          <a:ext cx="10867700" cy="2014529"/>
        </a:xfrm>
        <a:prstGeom prst="homePlate">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870" tIns="80010" rIns="149352" bIns="80010" numCol="1" spcCol="1270" anchor="ctr" anchorCtr="0">
          <a:noAutofit/>
        </a:bodyPr>
        <a:lstStyle/>
        <a:p>
          <a:pPr lvl="0" algn="ctr" defTabSz="933450">
            <a:lnSpc>
              <a:spcPct val="90000"/>
            </a:lnSpc>
            <a:spcBef>
              <a:spcPct val="0"/>
            </a:spcBef>
            <a:spcAft>
              <a:spcPct val="35000"/>
            </a:spcAft>
          </a:pPr>
          <a:r>
            <a:rPr lang="ru-RU" sz="2100" kern="1200" dirty="0" smtClean="0">
              <a:solidFill>
                <a:schemeClr val="accent5"/>
              </a:solidFill>
            </a:rPr>
            <a:t>Акция </a:t>
          </a:r>
        </a:p>
        <a:p>
          <a:pPr lvl="0" algn="ctr" defTabSz="933450">
            <a:lnSpc>
              <a:spcPct val="90000"/>
            </a:lnSpc>
            <a:spcBef>
              <a:spcPct val="0"/>
            </a:spcBef>
            <a:spcAft>
              <a:spcPct val="35000"/>
            </a:spcAft>
          </a:pPr>
          <a:r>
            <a:rPr lang="ru-RU" sz="2100" b="1" kern="1200" dirty="0" smtClean="0">
              <a:solidFill>
                <a:schemeClr val="accent5"/>
              </a:solidFill>
            </a:rPr>
            <a:t>«Письмо солдату»</a:t>
          </a:r>
        </a:p>
        <a:p>
          <a:pPr lvl="0" algn="ctr" defTabSz="933450">
            <a:lnSpc>
              <a:spcPct val="90000"/>
            </a:lnSpc>
            <a:spcBef>
              <a:spcPct val="0"/>
            </a:spcBef>
            <a:spcAft>
              <a:spcPct val="35000"/>
            </a:spcAft>
          </a:pPr>
          <a:r>
            <a:rPr lang="ru-RU" sz="2100" kern="1200" dirty="0" smtClean="0">
              <a:solidFill>
                <a:schemeClr val="accent5"/>
              </a:solidFill>
            </a:rPr>
            <a:t>отправлено более </a:t>
          </a:r>
        </a:p>
        <a:p>
          <a:pPr lvl="0" algn="ctr" defTabSz="933450">
            <a:lnSpc>
              <a:spcPct val="90000"/>
            </a:lnSpc>
            <a:spcBef>
              <a:spcPct val="0"/>
            </a:spcBef>
            <a:spcAft>
              <a:spcPct val="35000"/>
            </a:spcAft>
          </a:pPr>
          <a:r>
            <a:rPr lang="ru-RU" sz="2100" kern="1200" dirty="0" smtClean="0">
              <a:solidFill>
                <a:schemeClr val="accent5"/>
              </a:solidFill>
            </a:rPr>
            <a:t>семидесяти писем и открыток для военнослужащих,</a:t>
          </a:r>
        </a:p>
        <a:p>
          <a:pPr lvl="0" algn="ctr" defTabSz="933450">
            <a:lnSpc>
              <a:spcPct val="90000"/>
            </a:lnSpc>
            <a:spcBef>
              <a:spcPct val="0"/>
            </a:spcBef>
            <a:spcAft>
              <a:spcPct val="35000"/>
            </a:spcAft>
          </a:pPr>
          <a:r>
            <a:rPr lang="ru-RU" sz="2100" kern="1200" dirty="0" smtClean="0">
              <a:solidFill>
                <a:schemeClr val="accent5"/>
              </a:solidFill>
            </a:rPr>
            <a:t> находящихся в зоне СВО</a:t>
          </a:r>
          <a:endParaRPr lang="ru-RU" sz="2100" kern="1200" dirty="0">
            <a:solidFill>
              <a:schemeClr val="accent5"/>
            </a:solidFill>
          </a:endParaRPr>
        </a:p>
      </dsp:txBody>
      <dsp:txXfrm rot="10800000">
        <a:off x="503630" y="73576"/>
        <a:ext cx="10364068" cy="2014529"/>
      </dsp:txXfrm>
    </dsp:sp>
    <dsp:sp modelId="{6B0FB698-E279-432E-84B6-7D6A2C09FFEF}">
      <dsp:nvSpPr>
        <dsp:cNvPr id="0" name=""/>
        <dsp:cNvSpPr/>
      </dsp:nvSpPr>
      <dsp:spPr>
        <a:xfrm>
          <a:off x="0" y="0"/>
          <a:ext cx="2480626" cy="243818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1019080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344928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6369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2523819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88971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3922664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1130551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1492406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263245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21BA350-5BC8-426F-AE39-5BA5D1E3D47B}" type="datetimeFigureOut">
              <a:rPr lang="ru-RU" smtClean="0"/>
              <a:t>17.10.2023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80837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21BA350-5BC8-426F-AE39-5BA5D1E3D47B}" type="datetimeFigureOut">
              <a:rPr lang="ru-RU" smtClean="0"/>
              <a:t>17.10.2023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333397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21BA350-5BC8-426F-AE39-5BA5D1E3D47B}" type="datetimeFigureOut">
              <a:rPr lang="ru-RU" smtClean="0"/>
              <a:t>17.10.2023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3243102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21BA350-5BC8-426F-AE39-5BA5D1E3D47B}" type="datetimeFigureOut">
              <a:rPr lang="ru-RU" smtClean="0"/>
              <a:t>17.10.2023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126029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BA350-5BC8-426F-AE39-5BA5D1E3D47B}" type="datetimeFigureOut">
              <a:rPr lang="ru-RU" smtClean="0"/>
              <a:t>17.10.2023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361284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21BA350-5BC8-426F-AE39-5BA5D1E3D47B}" type="datetimeFigureOut">
              <a:rPr lang="ru-RU" smtClean="0"/>
              <a:t>17.10.2023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164376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21BA350-5BC8-426F-AE39-5BA5D1E3D47B}" type="datetimeFigureOut">
              <a:rPr lang="ru-RU" smtClean="0"/>
              <a:t>17.10.2023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8C3D0E6-3314-4D19-B6FC-DF19B46D4FB4}" type="slidenum">
              <a:rPr lang="ru-RU" smtClean="0"/>
              <a:t>‹#›</a:t>
            </a:fld>
            <a:endParaRPr lang="ru-RU"/>
          </a:p>
        </p:txBody>
      </p:sp>
    </p:spTree>
    <p:extLst>
      <p:ext uri="{BB962C8B-B14F-4D97-AF65-F5344CB8AC3E}">
        <p14:creationId xmlns:p14="http://schemas.microsoft.com/office/powerpoint/2010/main" val="228202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1BA350-5BC8-426F-AE39-5BA5D1E3D47B}" type="datetimeFigureOut">
              <a:rPr lang="ru-RU" smtClean="0"/>
              <a:t>17.10.2023</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8C3D0E6-3314-4D19-B6FC-DF19B46D4FB4}" type="slidenum">
              <a:rPr lang="ru-RU" smtClean="0"/>
              <a:t>‹#›</a:t>
            </a:fld>
            <a:endParaRPr lang="ru-RU"/>
          </a:p>
        </p:txBody>
      </p:sp>
    </p:spTree>
    <p:extLst>
      <p:ext uri="{BB962C8B-B14F-4D97-AF65-F5344CB8AC3E}">
        <p14:creationId xmlns:p14="http://schemas.microsoft.com/office/powerpoint/2010/main" val="39611939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Layout" Target="../diagrams/layout8.xml"/><Relationship Id="rId7" Type="http://schemas.openxmlformats.org/officeDocument/2006/relationships/image" Target="../media/image45.jp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hyperlink" Target="http://&#1096;&#1082;&#1086;&#1083;&#1072;-&#1085;&#1077;&#1087;&#1072;.&#1082;&#1072;&#1090;&#1072;&#1085;&#1075;&#1072;-&#1086;&#1073;&#1088;.&#1088;&#1092;/category/meropriyatiya-tochka-rosta/" TargetMode="Externa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Layout" Target="../diagrams/layout2.xml"/><Relationship Id="rId7" Type="http://schemas.openxmlformats.org/officeDocument/2006/relationships/image" Target="../media/image2.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5.jpg"/><Relationship Id="rId5" Type="http://schemas.openxmlformats.org/officeDocument/2006/relationships/diagramColors" Target="../diagrams/colors3.xml"/><Relationship Id="rId10" Type="http://schemas.openxmlformats.org/officeDocument/2006/relationships/image" Target="../media/image14.jpg"/><Relationship Id="rId4" Type="http://schemas.openxmlformats.org/officeDocument/2006/relationships/diagramQuickStyle" Target="../diagrams/quickStyle3.xml"/><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Layout" Target="../diagrams/layout4.xml"/><Relationship Id="rId7" Type="http://schemas.openxmlformats.org/officeDocument/2006/relationships/image" Target="../media/image22.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0524" y="1752983"/>
            <a:ext cx="9017877" cy="2987184"/>
          </a:xfrm>
        </p:spPr>
        <p:txBody>
          <a:bodyPr>
            <a:normAutofit fontScale="90000"/>
          </a:bodyPr>
          <a:lstStyle/>
          <a:p>
            <a:pPr algn="ctr"/>
            <a:r>
              <a:rPr lang="ru-RU" b="1" dirty="0" smtClean="0"/>
              <a:t/>
            </a:r>
            <a:br>
              <a:rPr lang="ru-RU" b="1" dirty="0" smtClean="0"/>
            </a:br>
            <a:r>
              <a:rPr lang="ru-RU" b="1" dirty="0">
                <a:solidFill>
                  <a:schemeClr val="accent2">
                    <a:lumMod val="75000"/>
                  </a:schemeClr>
                </a:solidFill>
              </a:rPr>
              <a:t/>
            </a:r>
            <a:br>
              <a:rPr lang="ru-RU" b="1" dirty="0">
                <a:solidFill>
                  <a:schemeClr val="accent2">
                    <a:lumMod val="75000"/>
                  </a:schemeClr>
                </a:solidFill>
              </a:rPr>
            </a:br>
            <a:r>
              <a:rPr lang="ru-RU" sz="5300" b="1" dirty="0" smtClean="0">
                <a:solidFill>
                  <a:schemeClr val="accent2">
                    <a:lumMod val="75000"/>
                  </a:schemeClr>
                </a:solidFill>
              </a:rPr>
              <a:t>Итоги летней оздоровительной кампании 2023 года</a:t>
            </a:r>
            <a:br>
              <a:rPr lang="ru-RU" sz="5300" b="1" dirty="0" smtClean="0">
                <a:solidFill>
                  <a:schemeClr val="accent2">
                    <a:lumMod val="75000"/>
                  </a:schemeClr>
                </a:solidFill>
              </a:rPr>
            </a:br>
            <a:r>
              <a:rPr lang="ru-RU" sz="5300" b="1" dirty="0" smtClean="0">
                <a:solidFill>
                  <a:schemeClr val="accent2">
                    <a:lumMod val="75000"/>
                  </a:schemeClr>
                </a:solidFill>
              </a:rPr>
              <a:t>в </a:t>
            </a:r>
            <a:r>
              <a:rPr lang="ru-RU" sz="5300" b="1" dirty="0" err="1" smtClean="0">
                <a:solidFill>
                  <a:schemeClr val="accent2">
                    <a:lumMod val="75000"/>
                  </a:schemeClr>
                </a:solidFill>
              </a:rPr>
              <a:t>Катангском</a:t>
            </a:r>
            <a:r>
              <a:rPr lang="ru-RU" sz="5300" b="1" dirty="0" smtClean="0">
                <a:solidFill>
                  <a:schemeClr val="accent2">
                    <a:lumMod val="75000"/>
                  </a:schemeClr>
                </a:solidFill>
              </a:rPr>
              <a:t> районе</a:t>
            </a:r>
            <a:endParaRPr lang="ru-RU" sz="5300" b="1" dirty="0">
              <a:solidFill>
                <a:schemeClr val="accent2">
                  <a:lumMod val="75000"/>
                </a:schemeClr>
              </a:solidFill>
            </a:endParaRPr>
          </a:p>
        </p:txBody>
      </p:sp>
    </p:spTree>
    <p:extLst>
      <p:ext uri="{BB962C8B-B14F-4D97-AF65-F5344CB8AC3E}">
        <p14:creationId xmlns:p14="http://schemas.microsoft.com/office/powerpoint/2010/main" val="1420640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2276" y="609600"/>
            <a:ext cx="6961726" cy="924910"/>
          </a:xfrm>
        </p:spPr>
        <p:txBody>
          <a:bodyPr>
            <a:normAutofit fontScale="90000"/>
          </a:bodyPr>
          <a:lstStyle/>
          <a:p>
            <a:pPr algn="ctr"/>
            <a:r>
              <a:rPr lang="ru-RU" sz="4900" b="1" dirty="0" smtClean="0">
                <a:solidFill>
                  <a:schemeClr val="accent2">
                    <a:lumMod val="75000"/>
                  </a:schemeClr>
                </a:solidFill>
              </a:rPr>
              <a:t>Дни единых действий</a:t>
            </a:r>
            <a:r>
              <a:rPr lang="ru-RU" b="1" dirty="0" smtClean="0"/>
              <a:t/>
            </a:r>
            <a:br>
              <a:rPr lang="ru-RU" b="1" dirty="0" smtClean="0"/>
            </a:br>
            <a:endParaRPr lang="ru-RU"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622956742"/>
              </p:ext>
            </p:extLst>
          </p:nvPr>
        </p:nvGraphicFramePr>
        <p:xfrm>
          <a:off x="677862" y="1534510"/>
          <a:ext cx="9075737" cy="4507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p:cNvGraphicFramePr/>
          <p:nvPr>
            <p:extLst>
              <p:ext uri="{D42A27DB-BD31-4B8C-83A1-F6EECF244321}">
                <p14:modId xmlns:p14="http://schemas.microsoft.com/office/powerpoint/2010/main" val="1575483654"/>
              </p:ext>
            </p:extLst>
          </p:nvPr>
        </p:nvGraphicFramePr>
        <p:xfrm>
          <a:off x="2032000" y="719666"/>
          <a:ext cx="5829738" cy="2664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Схема 2"/>
          <p:cNvGraphicFramePr/>
          <p:nvPr>
            <p:extLst>
              <p:ext uri="{D42A27DB-BD31-4B8C-83A1-F6EECF244321}">
                <p14:modId xmlns:p14="http://schemas.microsoft.com/office/powerpoint/2010/main" val="4058283202"/>
              </p:ext>
            </p:extLst>
          </p:nvPr>
        </p:nvGraphicFramePr>
        <p:xfrm>
          <a:off x="4035972" y="5412829"/>
          <a:ext cx="6022428" cy="110358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291319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94289" y="294290"/>
            <a:ext cx="4450466" cy="134733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409" y="189187"/>
            <a:ext cx="3076197" cy="236482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1153" y="3255579"/>
            <a:ext cx="3811453" cy="240223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17" y="1807779"/>
            <a:ext cx="3069021" cy="2301766"/>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367" y="189187"/>
            <a:ext cx="3509369" cy="2632027"/>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7393" y="3178567"/>
            <a:ext cx="4109546" cy="3082159"/>
          </a:xfrm>
          <a:prstGeom prst="rect">
            <a:avLst/>
          </a:prstGeom>
        </p:spPr>
      </p:pic>
    </p:spTree>
    <p:extLst>
      <p:ext uri="{BB962C8B-B14F-4D97-AF65-F5344CB8AC3E}">
        <p14:creationId xmlns:p14="http://schemas.microsoft.com/office/powerpoint/2010/main" val="2987248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1" y="363628"/>
            <a:ext cx="4372304" cy="327922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148" y="3442959"/>
            <a:ext cx="3670903" cy="244726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9169" y="1700704"/>
            <a:ext cx="3940508" cy="2955380"/>
          </a:xfrm>
          <a:prstGeom prst="rect">
            <a:avLst/>
          </a:prstGeom>
        </p:spPr>
      </p:pic>
      <p:pic>
        <p:nvPicPr>
          <p:cNvPr id="7" name="Рисунок 6"/>
          <p:cNvPicPr>
            <a:picLocks noChangeAspect="1"/>
          </p:cNvPicPr>
          <p:nvPr/>
        </p:nvPicPr>
        <p:blipFill>
          <a:blip r:embed="rId5"/>
          <a:stretch>
            <a:fillRect/>
          </a:stretch>
        </p:blipFill>
        <p:spPr>
          <a:xfrm>
            <a:off x="8283009" y="585072"/>
            <a:ext cx="3908991" cy="1259311"/>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0264" y="4441933"/>
            <a:ext cx="2607224" cy="1738149"/>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4291" y="118659"/>
            <a:ext cx="3369254" cy="2246169"/>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974" y="4410073"/>
            <a:ext cx="3005057" cy="1801868"/>
          </a:xfrm>
          <a:prstGeom prst="rect">
            <a:avLst/>
          </a:prstGeom>
        </p:spPr>
      </p:pic>
    </p:spTree>
    <p:extLst>
      <p:ext uri="{BB962C8B-B14F-4D97-AF65-F5344CB8AC3E}">
        <p14:creationId xmlns:p14="http://schemas.microsoft.com/office/powerpoint/2010/main" val="1579544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738116048"/>
              </p:ext>
            </p:extLst>
          </p:nvPr>
        </p:nvGraphicFramePr>
        <p:xfrm>
          <a:off x="515007" y="231228"/>
          <a:ext cx="10867696" cy="5759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6877" y="2217683"/>
            <a:ext cx="4375816" cy="2467960"/>
          </a:xfrm>
          <a:prstGeom prst="rect">
            <a:avLst/>
          </a:prstGeom>
        </p:spPr>
      </p:pic>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798" y="2469931"/>
            <a:ext cx="4243730" cy="2643844"/>
          </a:xfrm>
          <a:prstGeom prst="rect">
            <a:avLst/>
          </a:prstGeom>
        </p:spPr>
      </p:pic>
      <p:pic>
        <p:nvPicPr>
          <p:cNvPr id="5" name="Рисунок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0176" y="4567089"/>
            <a:ext cx="4279024" cy="2207468"/>
          </a:xfrm>
          <a:prstGeom prst="rect">
            <a:avLst/>
          </a:prstGeom>
        </p:spPr>
      </p:pic>
    </p:spTree>
    <p:extLst>
      <p:ext uri="{BB962C8B-B14F-4D97-AF65-F5344CB8AC3E}">
        <p14:creationId xmlns:p14="http://schemas.microsoft.com/office/powerpoint/2010/main" val="791378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Школьные лесничества</a:t>
            </a:r>
            <a:r>
              <a:rPr lang="ru-RU" dirty="0" smtClean="0"/>
              <a:t>:</a:t>
            </a:r>
            <a:br>
              <a:rPr lang="ru-RU" dirty="0" smtClean="0"/>
            </a:br>
            <a:r>
              <a:rPr lang="ru-RU" dirty="0" smtClean="0"/>
              <a:t>СОШ Преображенка – 20 детей</a:t>
            </a:r>
            <a:br>
              <a:rPr lang="ru-RU" dirty="0" smtClean="0"/>
            </a:br>
            <a:r>
              <a:rPr lang="ru-RU" dirty="0" smtClean="0"/>
              <a:t>СОШ </a:t>
            </a:r>
            <a:r>
              <a:rPr lang="ru-RU" dirty="0" err="1" smtClean="0"/>
              <a:t>Ербогачен</a:t>
            </a:r>
            <a:r>
              <a:rPr lang="ru-RU" dirty="0" smtClean="0"/>
              <a:t> – 60 детей</a:t>
            </a:r>
            <a:br>
              <a:rPr lang="ru-RU" dirty="0" smtClean="0"/>
            </a:br>
            <a:r>
              <a:rPr lang="ru-RU" dirty="0" smtClean="0"/>
              <a:t>СОШ Подволошино – 20 детей</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621" y="1639614"/>
            <a:ext cx="4719518" cy="353963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34" y="2890346"/>
            <a:ext cx="5087007" cy="3815256"/>
          </a:xfrm>
          <a:prstGeom prst="rect">
            <a:avLst/>
          </a:prstGeom>
        </p:spPr>
      </p:pic>
    </p:spTree>
    <p:extLst>
      <p:ext uri="{BB962C8B-B14F-4D97-AF65-F5344CB8AC3E}">
        <p14:creationId xmlns:p14="http://schemas.microsoft.com/office/powerpoint/2010/main" val="1438369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13" y="147144"/>
            <a:ext cx="4361793" cy="3271345"/>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533" t="3558" r="9020" b="4193"/>
          <a:stretch/>
        </p:blipFill>
        <p:spPr>
          <a:xfrm>
            <a:off x="1418897" y="3418489"/>
            <a:ext cx="3899338" cy="254350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0648" y="550041"/>
            <a:ext cx="2921876" cy="219140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7849" y="1099208"/>
            <a:ext cx="3449726" cy="2587295"/>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0179" y="3552496"/>
            <a:ext cx="3710152" cy="2695903"/>
          </a:xfrm>
          <a:prstGeom prst="rect">
            <a:avLst/>
          </a:prstGeom>
        </p:spPr>
      </p:pic>
    </p:spTree>
    <p:extLst>
      <p:ext uri="{BB962C8B-B14F-4D97-AF65-F5344CB8AC3E}">
        <p14:creationId xmlns:p14="http://schemas.microsoft.com/office/powerpoint/2010/main" val="1779272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stretch>
            <a:fillRect/>
          </a:stretch>
        </p:blipFill>
        <p:spPr>
          <a:xfrm>
            <a:off x="470885" y="494025"/>
            <a:ext cx="3834443" cy="2872750"/>
          </a:xfrm>
          <a:prstGeom prst="rect">
            <a:avLst/>
          </a:prstGeom>
        </p:spPr>
      </p:pic>
      <p:pic>
        <p:nvPicPr>
          <p:cNvPr id="4" name="Рисунок 3" descr="C:\Users\UserPC\AppData\Local\Microsoft\Windows\INetCache\Content.Word\IMG-20230908-WA00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337" y="3685588"/>
            <a:ext cx="3608662" cy="2839545"/>
          </a:xfrm>
          <a:prstGeom prst="rect">
            <a:avLst/>
          </a:prstGeom>
          <a:noFill/>
          <a:ln>
            <a:noFill/>
          </a:ln>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290" y="290786"/>
            <a:ext cx="4372303" cy="3279227"/>
          </a:xfrm>
          <a:prstGeom prst="rect">
            <a:avLst/>
          </a:prstGeom>
        </p:spPr>
      </p:pic>
    </p:spTree>
    <p:extLst>
      <p:ext uri="{BB962C8B-B14F-4D97-AF65-F5344CB8AC3E}">
        <p14:creationId xmlns:p14="http://schemas.microsoft.com/office/powerpoint/2010/main" val="102179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2455" y="609600"/>
            <a:ext cx="9795641" cy="872359"/>
          </a:xfrm>
        </p:spPr>
        <p:txBody>
          <a:bodyPr/>
          <a:lstStyle/>
          <a:p>
            <a:r>
              <a:rPr lang="ru-RU" dirty="0" smtClean="0"/>
              <a:t>Пришкольный участок </a:t>
            </a:r>
            <a:r>
              <a:rPr lang="ru-RU" sz="3200" dirty="0" smtClean="0"/>
              <a:t>СОШ</a:t>
            </a:r>
            <a:r>
              <a:rPr lang="ru-RU" sz="3200" dirty="0"/>
              <a:t> </a:t>
            </a:r>
            <a:r>
              <a:rPr lang="ru-RU" sz="3200" dirty="0" smtClean="0"/>
              <a:t>с. Подволошино</a:t>
            </a:r>
            <a:endParaRPr lang="ru-RU" sz="32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53" y="2060028"/>
            <a:ext cx="2084990" cy="277998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1174" y="3888827"/>
            <a:ext cx="2100755" cy="280100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0333" y="1619907"/>
            <a:ext cx="3013184" cy="401757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815" y="1270000"/>
            <a:ext cx="2226880" cy="2969173"/>
          </a:xfrm>
          <a:prstGeom prst="rect">
            <a:avLst/>
          </a:prstGeom>
        </p:spPr>
      </p:pic>
    </p:spTree>
    <p:extLst>
      <p:ext uri="{BB962C8B-B14F-4D97-AF65-F5344CB8AC3E}">
        <p14:creationId xmlns:p14="http://schemas.microsoft.com/office/powerpoint/2010/main" val="3990232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6332" y="157655"/>
            <a:ext cx="9837682" cy="6400800"/>
          </a:xfrm>
        </p:spPr>
        <p:txBody>
          <a:bodyPr>
            <a:normAutofit fontScale="90000"/>
          </a:bodyPr>
          <a:lstStyle/>
          <a:p>
            <a:r>
              <a:rPr lang="ru-RU" sz="1600" b="1" dirty="0" smtClean="0"/>
              <a:t>Профильные смены</a:t>
            </a:r>
            <a:br>
              <a:rPr lang="ru-RU" sz="1600" b="1" dirty="0" smtClean="0"/>
            </a:br>
            <a:r>
              <a:rPr lang="ru-RU" sz="1600" b="1" dirty="0" smtClean="0">
                <a:solidFill>
                  <a:schemeClr val="accent5"/>
                </a:solidFill>
              </a:rPr>
              <a:t>ДШИ</a:t>
            </a:r>
            <a:r>
              <a:rPr lang="ru-RU" sz="1600" b="1" dirty="0" smtClean="0"/>
              <a:t/>
            </a:r>
            <a:br>
              <a:rPr lang="ru-RU" sz="1600" b="1" dirty="0" smtClean="0"/>
            </a:br>
            <a:r>
              <a:rPr lang="ru-RU" sz="1600" b="1" dirty="0" smtClean="0"/>
              <a:t>«Рисование песком» (для старшей и младшей возрастной группы)</a:t>
            </a:r>
            <a:br>
              <a:rPr lang="ru-RU" sz="1600" b="1" dirty="0" smtClean="0"/>
            </a:br>
            <a:r>
              <a:rPr lang="ru-RU" sz="1600" b="1" dirty="0" smtClean="0"/>
              <a:t>«Лето в кадре»</a:t>
            </a:r>
            <a:br>
              <a:rPr lang="ru-RU" sz="1600" b="1" dirty="0" smtClean="0"/>
            </a:br>
            <a:r>
              <a:rPr lang="ru-RU" sz="1600" b="1" dirty="0" smtClean="0"/>
              <a:t>«Изготовление эвенкийских сувениров»</a:t>
            </a:r>
            <a:br>
              <a:rPr lang="ru-RU" sz="1600" b="1" dirty="0" smtClean="0"/>
            </a:br>
            <a:r>
              <a:rPr lang="ru-RU" sz="1600" b="1" dirty="0" smtClean="0"/>
              <a:t>«Хор»</a:t>
            </a:r>
            <a:br>
              <a:rPr lang="ru-RU" sz="1600" b="1" dirty="0" smtClean="0"/>
            </a:br>
            <a:r>
              <a:rPr lang="ru-RU" sz="1600" b="1" dirty="0" err="1" smtClean="0">
                <a:solidFill>
                  <a:schemeClr val="accent5"/>
                </a:solidFill>
              </a:rPr>
              <a:t>Катангский</a:t>
            </a:r>
            <a:r>
              <a:rPr lang="ru-RU" sz="1600" b="1" dirty="0" smtClean="0">
                <a:solidFill>
                  <a:schemeClr val="accent5"/>
                </a:solidFill>
              </a:rPr>
              <a:t> ЦДО</a:t>
            </a:r>
            <a:br>
              <a:rPr lang="ru-RU" sz="1600" b="1" dirty="0" smtClean="0">
                <a:solidFill>
                  <a:schemeClr val="accent5"/>
                </a:solidFill>
              </a:rPr>
            </a:br>
            <a:r>
              <a:rPr lang="ru-RU" sz="1600" b="1" dirty="0" smtClean="0"/>
              <a:t>«Играем в английский»</a:t>
            </a:r>
            <a:br>
              <a:rPr lang="ru-RU" sz="1600" b="1" dirty="0" smtClean="0"/>
            </a:br>
            <a:r>
              <a:rPr lang="ru-RU" sz="1600" b="1" dirty="0" smtClean="0"/>
              <a:t>«Чудесный мир оригами»</a:t>
            </a:r>
            <a:br>
              <a:rPr lang="ru-RU" sz="1600" b="1" dirty="0" smtClean="0"/>
            </a:br>
            <a:r>
              <a:rPr lang="ru-RU" sz="1600" b="1" dirty="0" smtClean="0"/>
              <a:t>«Волшебное зернышко»</a:t>
            </a:r>
            <a:br>
              <a:rPr lang="ru-RU" sz="1600" b="1" dirty="0" smtClean="0"/>
            </a:br>
            <a:r>
              <a:rPr lang="ru-RU" sz="1600" b="1" dirty="0" smtClean="0"/>
              <a:t>«Школа безопасности»</a:t>
            </a:r>
            <a:r>
              <a:rPr lang="en-US" sz="1600" b="1" dirty="0" smtClean="0"/>
              <a:t/>
            </a:r>
            <a:br>
              <a:rPr lang="en-US" sz="1600" b="1" dirty="0" smtClean="0"/>
            </a:br>
            <a:r>
              <a:rPr lang="ru-RU" sz="1600" b="1" dirty="0" smtClean="0">
                <a:solidFill>
                  <a:schemeClr val="accent5"/>
                </a:solidFill>
              </a:rPr>
              <a:t>СОШ с. Бур</a:t>
            </a:r>
            <a:r>
              <a:rPr lang="ru-RU" sz="1600" b="1" dirty="0" smtClean="0"/>
              <a:t/>
            </a:r>
            <a:br>
              <a:rPr lang="ru-RU" sz="1600" b="1" dirty="0" smtClean="0"/>
            </a:br>
            <a:r>
              <a:rPr lang="ru-RU" sz="1600" b="1" dirty="0" smtClean="0"/>
              <a:t>«</a:t>
            </a:r>
            <a:r>
              <a:rPr lang="ru-RU" sz="1600" b="1" dirty="0" err="1"/>
              <a:t>Катанга</a:t>
            </a:r>
            <a:r>
              <a:rPr lang="ru-RU" sz="1600" b="1" dirty="0"/>
              <a:t> – край белых ночей</a:t>
            </a:r>
            <a:r>
              <a:rPr lang="ru-RU" sz="1600" b="1" dirty="0" smtClean="0"/>
              <a:t>»</a:t>
            </a:r>
            <a:br>
              <a:rPr lang="ru-RU" sz="1600" b="1" dirty="0" smtClean="0"/>
            </a:br>
            <a:r>
              <a:rPr lang="ru-RU" sz="1600" b="1" dirty="0"/>
              <a:t>«Юные финансисты</a:t>
            </a:r>
            <a:r>
              <a:rPr lang="ru-RU" sz="1600" b="1" dirty="0" smtClean="0"/>
              <a:t>»</a:t>
            </a:r>
            <a:br>
              <a:rPr lang="ru-RU" sz="1600" b="1" dirty="0" smtClean="0"/>
            </a:br>
            <a:r>
              <a:rPr lang="ru-RU" sz="1600" b="1" dirty="0" smtClean="0"/>
              <a:t>«</a:t>
            </a:r>
            <a:r>
              <a:rPr lang="ru-RU" sz="1600" b="1" dirty="0" err="1" smtClean="0"/>
              <a:t>ЭКОлята</a:t>
            </a:r>
            <a:r>
              <a:rPr lang="ru-RU" sz="1600" b="1" dirty="0" smtClean="0"/>
              <a:t>»</a:t>
            </a:r>
            <a:r>
              <a:rPr lang="ru-RU" sz="1600" dirty="0" smtClean="0"/>
              <a:t/>
            </a:r>
            <a:br>
              <a:rPr lang="ru-RU" sz="1600" dirty="0" smtClean="0"/>
            </a:br>
            <a:r>
              <a:rPr lang="ru-RU" sz="1600" b="1" dirty="0" smtClean="0">
                <a:solidFill>
                  <a:schemeClr val="accent5"/>
                </a:solidFill>
              </a:rPr>
              <a:t>СОШ с. </a:t>
            </a:r>
            <a:r>
              <a:rPr lang="ru-RU" sz="1600" b="1" dirty="0" err="1" smtClean="0">
                <a:solidFill>
                  <a:schemeClr val="accent5"/>
                </a:solidFill>
              </a:rPr>
              <a:t>Непа</a:t>
            </a:r>
            <a:r>
              <a:rPr lang="ru-RU" sz="1600" b="1" dirty="0" smtClean="0">
                <a:solidFill>
                  <a:schemeClr val="accent5"/>
                </a:solidFill>
              </a:rPr>
              <a:t/>
            </a:r>
            <a:br>
              <a:rPr lang="ru-RU" sz="1600" b="1" dirty="0" smtClean="0">
                <a:solidFill>
                  <a:schemeClr val="accent5"/>
                </a:solidFill>
              </a:rPr>
            </a:br>
            <a:r>
              <a:rPr lang="ru-RU" sz="1600" b="1" dirty="0"/>
              <a:t>«Орлята России</a:t>
            </a:r>
            <a:r>
              <a:rPr lang="ru-RU" sz="1600" b="1" dirty="0" smtClean="0"/>
              <a:t>»</a:t>
            </a:r>
            <a:br>
              <a:rPr lang="ru-RU" sz="1600" b="1" dirty="0" smtClean="0"/>
            </a:br>
            <a:r>
              <a:rPr lang="ru-RU" sz="1600" b="1" dirty="0"/>
              <a:t>«</a:t>
            </a:r>
            <a:r>
              <a:rPr lang="en-US" sz="1600" b="1" dirty="0"/>
              <a:t>ZA.</a:t>
            </a:r>
            <a:r>
              <a:rPr lang="ru-RU" sz="1600" b="1" dirty="0"/>
              <a:t>безопасность</a:t>
            </a:r>
            <a:r>
              <a:rPr lang="ru-RU" sz="1600" b="1" dirty="0" smtClean="0"/>
              <a:t>»</a:t>
            </a:r>
            <a:r>
              <a:rPr lang="ru-RU" sz="1600" dirty="0" smtClean="0"/>
              <a:t/>
            </a:r>
            <a:br>
              <a:rPr lang="ru-RU" sz="1600" dirty="0" smtClean="0"/>
            </a:br>
            <a:r>
              <a:rPr lang="ru-RU" sz="1600" b="1" dirty="0" smtClean="0">
                <a:solidFill>
                  <a:schemeClr val="accent5"/>
                </a:solidFill>
              </a:rPr>
              <a:t>СОШ с. Преображенка</a:t>
            </a:r>
            <a:r>
              <a:rPr lang="ru-RU" sz="1600" dirty="0" smtClean="0"/>
              <a:t/>
            </a:r>
            <a:br>
              <a:rPr lang="ru-RU" sz="1600" dirty="0" smtClean="0"/>
            </a:br>
            <a:r>
              <a:rPr lang="ru-RU" sz="1600" b="1" dirty="0" smtClean="0"/>
              <a:t>«Экологический ландшафт»</a:t>
            </a:r>
            <a:br>
              <a:rPr lang="ru-RU" sz="1600" b="1" dirty="0" smtClean="0"/>
            </a:br>
            <a:r>
              <a:rPr lang="ru-RU" sz="1600" b="1" dirty="0" smtClean="0"/>
              <a:t>«Комплексная безопасность»</a:t>
            </a:r>
            <a:br>
              <a:rPr lang="ru-RU" sz="1600" b="1" dirty="0" smtClean="0"/>
            </a:br>
            <a:r>
              <a:rPr lang="ru-RU" sz="1600" b="1" dirty="0" smtClean="0"/>
              <a:t>«Музей хранитель истории»</a:t>
            </a:r>
            <a:br>
              <a:rPr lang="ru-RU" sz="1600" b="1" dirty="0" smtClean="0"/>
            </a:br>
            <a:r>
              <a:rPr lang="ru-RU" sz="1600" b="1" dirty="0" smtClean="0">
                <a:solidFill>
                  <a:schemeClr val="accent5"/>
                </a:solidFill>
              </a:rPr>
              <a:t>СОШ с. </a:t>
            </a:r>
            <a:r>
              <a:rPr lang="ru-RU" sz="1600" b="1" dirty="0" err="1" smtClean="0">
                <a:solidFill>
                  <a:schemeClr val="accent5"/>
                </a:solidFill>
              </a:rPr>
              <a:t>Ербогачен</a:t>
            </a:r>
            <a:r>
              <a:rPr lang="ru-RU" sz="1600" b="1" dirty="0" smtClean="0"/>
              <a:t/>
            </a:r>
            <a:br>
              <a:rPr lang="ru-RU" sz="1600" b="1" dirty="0" smtClean="0"/>
            </a:br>
            <a:r>
              <a:rPr lang="ru-RU" sz="1600" b="1" dirty="0" smtClean="0"/>
              <a:t>«Комплексная безопасность»</a:t>
            </a:r>
            <a:br>
              <a:rPr lang="ru-RU" sz="1600" b="1" dirty="0" smtClean="0"/>
            </a:br>
            <a:r>
              <a:rPr lang="ru-RU" sz="1600" b="1" dirty="0" smtClean="0"/>
              <a:t>«Юный физик»</a:t>
            </a:r>
            <a:br>
              <a:rPr lang="ru-RU" sz="1600" b="1" dirty="0" smtClean="0"/>
            </a:br>
            <a:r>
              <a:rPr lang="ru-RU" sz="1600" b="1" dirty="0" smtClean="0"/>
              <a:t>«Дорожный патруль»</a:t>
            </a:r>
            <a:br>
              <a:rPr lang="ru-RU" sz="1600" b="1" dirty="0" smtClean="0"/>
            </a:br>
            <a:r>
              <a:rPr lang="ru-RU" sz="1600" b="1" dirty="0" smtClean="0"/>
              <a:t>«Читаем вместе»</a:t>
            </a:r>
            <a:br>
              <a:rPr lang="ru-RU" sz="1600" b="1" dirty="0" smtClean="0"/>
            </a:br>
            <a:r>
              <a:rPr lang="ru-RU" sz="1600" b="1" dirty="0" smtClean="0"/>
              <a:t>«Творческая мастерская. </a:t>
            </a:r>
            <a:r>
              <a:rPr lang="ru-RU" sz="1600" b="1" dirty="0" err="1" smtClean="0"/>
              <a:t>Бисероплетение</a:t>
            </a:r>
            <a:r>
              <a:rPr lang="ru-RU" sz="1600" b="1" dirty="0" smtClean="0"/>
              <a:t>.»</a:t>
            </a:r>
            <a:br>
              <a:rPr lang="ru-RU" sz="1600" b="1" dirty="0" smtClean="0"/>
            </a:br>
            <a:r>
              <a:rPr lang="ru-RU" dirty="0" smtClean="0"/>
              <a:t/>
            </a:r>
            <a:br>
              <a:rPr lang="ru-RU" dirty="0" smtClean="0"/>
            </a:br>
            <a:endParaRPr lang="ru-RU" dirty="0"/>
          </a:p>
        </p:txBody>
      </p:sp>
    </p:spTree>
    <p:extLst>
      <p:ext uri="{BB962C8B-B14F-4D97-AF65-F5344CB8AC3E}">
        <p14:creationId xmlns:p14="http://schemas.microsoft.com/office/powerpoint/2010/main" val="4222560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04193"/>
          </a:xfrm>
        </p:spPr>
        <p:txBody>
          <a:bodyPr/>
          <a:lstStyle/>
          <a:p>
            <a:r>
              <a:rPr lang="ru-RU" dirty="0" smtClean="0"/>
              <a:t>Профильные смены СОШ с. </a:t>
            </a:r>
            <a:r>
              <a:rPr lang="ru-RU" dirty="0" err="1" smtClean="0"/>
              <a:t>Непа</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91" t="10574" r="1137" b="29808"/>
          <a:stretch/>
        </p:blipFill>
        <p:spPr>
          <a:xfrm>
            <a:off x="337297" y="1313793"/>
            <a:ext cx="5275406" cy="2417379"/>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3658" t="32950" r="-9" b="19541"/>
          <a:stretch/>
        </p:blipFill>
        <p:spPr>
          <a:xfrm>
            <a:off x="5896304" y="1786758"/>
            <a:ext cx="4841539" cy="1786759"/>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2513" b="17394"/>
          <a:stretch/>
        </p:blipFill>
        <p:spPr>
          <a:xfrm>
            <a:off x="3951890" y="4046482"/>
            <a:ext cx="3689131" cy="2339596"/>
          </a:xfrm>
          <a:prstGeom prst="rect">
            <a:avLst/>
          </a:prstGeom>
        </p:spPr>
      </p:pic>
    </p:spTree>
    <p:extLst>
      <p:ext uri="{BB962C8B-B14F-4D97-AF65-F5344CB8AC3E}">
        <p14:creationId xmlns:p14="http://schemas.microsoft.com/office/powerpoint/2010/main" val="624613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0524" y="1752983"/>
            <a:ext cx="9017877" cy="2987184"/>
          </a:xfrm>
        </p:spPr>
        <p:txBody>
          <a:bodyPr>
            <a:normAutofit/>
          </a:bodyPr>
          <a:lstStyle/>
          <a:p>
            <a:pPr algn="ctr"/>
            <a:r>
              <a:rPr lang="ru-RU" b="1" dirty="0" smtClean="0"/>
              <a:t/>
            </a:r>
            <a:br>
              <a:rPr lang="ru-RU" b="1" dirty="0" smtClean="0"/>
            </a:br>
            <a:r>
              <a:rPr lang="ru-RU" b="1" dirty="0">
                <a:solidFill>
                  <a:schemeClr val="accent2">
                    <a:lumMod val="75000"/>
                  </a:schemeClr>
                </a:solidFill>
              </a:rPr>
              <a:t/>
            </a:r>
            <a:br>
              <a:rPr lang="ru-RU" b="1" dirty="0">
                <a:solidFill>
                  <a:schemeClr val="accent2">
                    <a:lumMod val="75000"/>
                  </a:schemeClr>
                </a:solidFill>
              </a:rPr>
            </a:br>
            <a:endParaRPr lang="ru-RU" sz="5300" b="1" dirty="0">
              <a:solidFill>
                <a:schemeClr val="accent2">
                  <a:lumMod val="75000"/>
                </a:schemeClr>
              </a:solidFill>
            </a:endParaRPr>
          </a:p>
        </p:txBody>
      </p:sp>
      <p:graphicFrame>
        <p:nvGraphicFramePr>
          <p:cNvPr id="3" name="Схема 2"/>
          <p:cNvGraphicFramePr/>
          <p:nvPr>
            <p:extLst>
              <p:ext uri="{D42A27DB-BD31-4B8C-83A1-F6EECF244321}">
                <p14:modId xmlns:p14="http://schemas.microsoft.com/office/powerpoint/2010/main" val="982429753"/>
              </p:ext>
            </p:extLst>
          </p:nvPr>
        </p:nvGraphicFramePr>
        <p:xfrm>
          <a:off x="557047" y="1177159"/>
          <a:ext cx="10258097" cy="4487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79223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Профильные смены МБОУ ДО </a:t>
            </a:r>
            <a:r>
              <a:rPr lang="ru-RU" dirty="0" err="1"/>
              <a:t>К</a:t>
            </a:r>
            <a:r>
              <a:rPr lang="ru-RU" dirty="0" err="1" smtClean="0"/>
              <a:t>атангский</a:t>
            </a:r>
            <a:r>
              <a:rPr lang="ru-RU" dirty="0" smtClean="0"/>
              <a:t> ЦДО</a:t>
            </a:r>
            <a:endParaRPr lang="ru-RU" dirty="0"/>
          </a:p>
        </p:txBody>
      </p:sp>
      <p:pic>
        <p:nvPicPr>
          <p:cNvPr id="3" name="Рисунок 2"/>
          <p:cNvPicPr>
            <a:picLocks noChangeAspect="1"/>
          </p:cNvPicPr>
          <p:nvPr/>
        </p:nvPicPr>
        <p:blipFill rotWithShape="1">
          <a:blip r:embed="rId2"/>
          <a:srcRect t="36764" r="15921"/>
          <a:stretch/>
        </p:blipFill>
        <p:spPr>
          <a:xfrm>
            <a:off x="860087" y="2301766"/>
            <a:ext cx="5004688" cy="2824540"/>
          </a:xfrm>
          <a:prstGeom prst="rect">
            <a:avLst/>
          </a:prstGeom>
        </p:spPr>
      </p:pic>
      <p:pic>
        <p:nvPicPr>
          <p:cNvPr id="4" name="Рисунок 3"/>
          <p:cNvPicPr>
            <a:picLocks noChangeAspect="1"/>
          </p:cNvPicPr>
          <p:nvPr/>
        </p:nvPicPr>
        <p:blipFill>
          <a:blip r:embed="rId3"/>
          <a:stretch>
            <a:fillRect/>
          </a:stretch>
        </p:blipFill>
        <p:spPr>
          <a:xfrm>
            <a:off x="6091614" y="2038688"/>
            <a:ext cx="3182388" cy="2383743"/>
          </a:xfrm>
          <a:prstGeom prst="rect">
            <a:avLst/>
          </a:prstGeom>
        </p:spPr>
      </p:pic>
    </p:spTree>
    <p:extLst>
      <p:ext uri="{BB962C8B-B14F-4D97-AF65-F5344CB8AC3E}">
        <p14:creationId xmlns:p14="http://schemas.microsoft.com/office/powerpoint/2010/main" val="3108578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nSpc>
                <a:spcPct val="115000"/>
              </a:lnSpc>
              <a:spcAft>
                <a:spcPts val="1000"/>
              </a:spcAft>
            </a:pPr>
            <a:r>
              <a:rPr lang="ru-RU" dirty="0"/>
              <a:t>«Лаборатория  </a:t>
            </a:r>
            <a:r>
              <a:rPr lang="ru-RU" dirty="0" err="1"/>
              <a:t>Фиксиков</a:t>
            </a:r>
            <a:r>
              <a:rPr lang="ru-RU" dirty="0" smtClean="0"/>
              <a:t>»</a:t>
            </a:r>
            <a:br>
              <a:rPr lang="ru-RU" dirty="0" smtClean="0"/>
            </a:br>
            <a:r>
              <a:rPr lang="ru-RU" dirty="0" smtClean="0"/>
              <a:t>МКОУ СОШ с. </a:t>
            </a:r>
            <a:r>
              <a:rPr lang="ru-RU" dirty="0" err="1" smtClean="0"/>
              <a:t>Непа</a:t>
            </a:r>
            <a:r>
              <a:rPr lang="ru-RU" dirty="0" smtClean="0"/>
              <a:t/>
            </a:r>
            <a:br>
              <a:rPr lang="ru-RU" dirty="0" smtClean="0"/>
            </a:br>
            <a:r>
              <a:rPr lang="ru-RU" sz="16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http://школа-непа.катанга-обр.рф/category/meropriyatiya-tochka-rosta/</a:t>
            </a:r>
            <a:r>
              <a:rPr lang="ru-RU" sz="1600" dirty="0">
                <a:latin typeface="Calibri" panose="020F0502020204030204" pitchFamily="34" charset="0"/>
                <a:ea typeface="Times New Roman" panose="02020603050405020304" pitchFamily="18" charset="0"/>
                <a:cs typeface="Times New Roman" panose="02020603050405020304" pitchFamily="18" charset="0"/>
              </a:rPr>
              <a:t/>
            </a:r>
            <a:br>
              <a:rPr lang="ru-RU" sz="1600" dirty="0">
                <a:latin typeface="Calibri" panose="020F0502020204030204" pitchFamily="34" charset="0"/>
                <a:ea typeface="Times New Roman" panose="02020603050405020304" pitchFamily="18" charset="0"/>
                <a:cs typeface="Times New Roman" panose="02020603050405020304" pitchFamily="18" charset="0"/>
              </a:rPr>
            </a:br>
            <a:endParaRPr lang="ru-RU" sz="1600" dirty="0"/>
          </a:p>
        </p:txBody>
      </p:sp>
      <p:pic>
        <p:nvPicPr>
          <p:cNvPr id="3" name="Рисунок 2"/>
          <p:cNvPicPr>
            <a:picLocks noChangeAspect="1"/>
          </p:cNvPicPr>
          <p:nvPr/>
        </p:nvPicPr>
        <p:blipFill>
          <a:blip r:embed="rId3"/>
          <a:stretch>
            <a:fillRect/>
          </a:stretch>
        </p:blipFill>
        <p:spPr>
          <a:xfrm>
            <a:off x="312310" y="2597210"/>
            <a:ext cx="1685714" cy="1800000"/>
          </a:xfrm>
          <a:prstGeom prst="rect">
            <a:avLst/>
          </a:prstGeom>
        </p:spPr>
      </p:pic>
      <p:pic>
        <p:nvPicPr>
          <p:cNvPr id="4" name="Рисунок 3"/>
          <p:cNvPicPr>
            <a:picLocks noChangeAspect="1"/>
          </p:cNvPicPr>
          <p:nvPr/>
        </p:nvPicPr>
        <p:blipFill>
          <a:blip r:embed="rId4"/>
          <a:stretch>
            <a:fillRect/>
          </a:stretch>
        </p:blipFill>
        <p:spPr>
          <a:xfrm>
            <a:off x="2186358" y="2827854"/>
            <a:ext cx="2456556" cy="2958449"/>
          </a:xfrm>
          <a:prstGeom prst="rect">
            <a:avLst/>
          </a:prstGeom>
        </p:spPr>
      </p:pic>
      <p:pic>
        <p:nvPicPr>
          <p:cNvPr id="5" name="Рисунок 4"/>
          <p:cNvPicPr>
            <a:picLocks noChangeAspect="1"/>
          </p:cNvPicPr>
          <p:nvPr/>
        </p:nvPicPr>
        <p:blipFill>
          <a:blip r:embed="rId5"/>
          <a:stretch>
            <a:fillRect/>
          </a:stretch>
        </p:blipFill>
        <p:spPr>
          <a:xfrm>
            <a:off x="8608495" y="659660"/>
            <a:ext cx="2461343" cy="2882805"/>
          </a:xfrm>
          <a:prstGeom prst="rect">
            <a:avLst/>
          </a:prstGeom>
        </p:spPr>
      </p:pic>
      <p:pic>
        <p:nvPicPr>
          <p:cNvPr id="6" name="Рисунок 5"/>
          <p:cNvPicPr>
            <a:picLocks noChangeAspect="1"/>
          </p:cNvPicPr>
          <p:nvPr/>
        </p:nvPicPr>
        <p:blipFill>
          <a:blip r:embed="rId6"/>
          <a:stretch>
            <a:fillRect/>
          </a:stretch>
        </p:blipFill>
        <p:spPr>
          <a:xfrm>
            <a:off x="4991725" y="2271725"/>
            <a:ext cx="3267959" cy="2450969"/>
          </a:xfrm>
          <a:prstGeom prst="rect">
            <a:avLst/>
          </a:prstGeom>
        </p:spPr>
      </p:pic>
      <p:pic>
        <p:nvPicPr>
          <p:cNvPr id="7" name="Рисунок 6"/>
          <p:cNvPicPr>
            <a:picLocks noChangeAspect="1"/>
          </p:cNvPicPr>
          <p:nvPr/>
        </p:nvPicPr>
        <p:blipFill>
          <a:blip r:embed="rId7"/>
          <a:stretch>
            <a:fillRect/>
          </a:stretch>
        </p:blipFill>
        <p:spPr>
          <a:xfrm>
            <a:off x="8489803" y="4201975"/>
            <a:ext cx="2914286" cy="2190476"/>
          </a:xfrm>
          <a:prstGeom prst="rect">
            <a:avLst/>
          </a:prstGeom>
        </p:spPr>
      </p:pic>
    </p:spTree>
    <p:extLst>
      <p:ext uri="{BB962C8B-B14F-4D97-AF65-F5344CB8AC3E}">
        <p14:creationId xmlns:p14="http://schemas.microsoft.com/office/powerpoint/2010/main" val="160946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4992414"/>
          </a:xfrm>
        </p:spPr>
        <p:txBody>
          <a:bodyPr>
            <a:normAutofit/>
          </a:bodyPr>
          <a:lstStyle/>
          <a:p>
            <a:r>
              <a:rPr lang="ru-RU" dirty="0" smtClean="0"/>
              <a:t/>
            </a:r>
            <a:br>
              <a:rPr lang="ru-RU" dirty="0" smtClean="0"/>
            </a:br>
            <a:r>
              <a:rPr lang="ru-RU" b="1" dirty="0" smtClean="0"/>
              <a:t>Игры</a:t>
            </a:r>
            <a:br>
              <a:rPr lang="ru-RU" b="1" dirty="0" smtClean="0"/>
            </a:br>
            <a:r>
              <a:rPr lang="ru-RU" b="1" dirty="0" smtClean="0"/>
              <a:t>Викторины</a:t>
            </a:r>
            <a:br>
              <a:rPr lang="ru-RU" b="1" dirty="0" smtClean="0"/>
            </a:br>
            <a:r>
              <a:rPr lang="ru-RU" b="1" dirty="0" smtClean="0"/>
              <a:t>Творческая деятельность</a:t>
            </a:r>
            <a:br>
              <a:rPr lang="ru-RU" b="1" dirty="0" smtClean="0"/>
            </a:br>
            <a:r>
              <a:rPr lang="ru-RU" b="1" dirty="0" smtClean="0"/>
              <a:t>Конкурсы</a:t>
            </a:r>
            <a:br>
              <a:rPr lang="ru-RU" b="1" dirty="0" smtClean="0"/>
            </a:br>
            <a:r>
              <a:rPr lang="ru-RU" b="1" dirty="0" smtClean="0"/>
              <a:t>Экскурсии</a:t>
            </a:r>
            <a:br>
              <a:rPr lang="ru-RU" b="1" dirty="0" smtClean="0"/>
            </a:br>
            <a:r>
              <a:rPr lang="ru-RU" b="1" dirty="0" smtClean="0"/>
              <a:t>Спортивные мероприятия</a:t>
            </a:r>
            <a:endParaRPr lang="ru-RU" b="1" dirty="0"/>
          </a:p>
        </p:txBody>
      </p:sp>
    </p:spTree>
    <p:extLst>
      <p:ext uri="{BB962C8B-B14F-4D97-AF65-F5344CB8AC3E}">
        <p14:creationId xmlns:p14="http://schemas.microsoft.com/office/powerpoint/2010/main" val="118588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583712186"/>
              </p:ext>
            </p:extLst>
          </p:nvPr>
        </p:nvGraphicFramePr>
        <p:xfrm>
          <a:off x="677863" y="451945"/>
          <a:ext cx="6942137" cy="1671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903" y="2312277"/>
            <a:ext cx="3237187" cy="2427890"/>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1597" y="631934"/>
            <a:ext cx="3976416" cy="2982312"/>
          </a:xfrm>
          <a:prstGeom prst="rect">
            <a:avLst/>
          </a:prstGeom>
        </p:spPr>
      </p:pic>
      <p:pic>
        <p:nvPicPr>
          <p:cNvPr id="8" name="Рисунок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5663" y="3340300"/>
            <a:ext cx="4280366" cy="3210274"/>
          </a:xfrm>
          <a:prstGeom prst="rect">
            <a:avLst/>
          </a:prstGeom>
        </p:spPr>
      </p:pic>
    </p:spTree>
    <p:extLst>
      <p:ext uri="{BB962C8B-B14F-4D97-AF65-F5344CB8AC3E}">
        <p14:creationId xmlns:p14="http://schemas.microsoft.com/office/powerpoint/2010/main" val="1295404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794" y="111072"/>
            <a:ext cx="3789781" cy="2842336"/>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95" y="3342292"/>
            <a:ext cx="3615559" cy="271166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885" y="268727"/>
            <a:ext cx="3943932" cy="2957949"/>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4575" y="3342292"/>
            <a:ext cx="4475499" cy="335662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6295" y="2375937"/>
            <a:ext cx="3177630" cy="2383223"/>
          </a:xfrm>
          <a:prstGeom prst="rect">
            <a:avLst/>
          </a:prstGeom>
        </p:spPr>
      </p:pic>
    </p:spTree>
    <p:extLst>
      <p:ext uri="{BB962C8B-B14F-4D97-AF65-F5344CB8AC3E}">
        <p14:creationId xmlns:p14="http://schemas.microsoft.com/office/powerpoint/2010/main" val="2723685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341694889"/>
              </p:ext>
            </p:extLst>
          </p:nvPr>
        </p:nvGraphicFramePr>
        <p:xfrm>
          <a:off x="1481958" y="226686"/>
          <a:ext cx="7966842" cy="192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5214" y="60630"/>
            <a:ext cx="2207171" cy="3084649"/>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82" y="2026131"/>
            <a:ext cx="3788265" cy="2850669"/>
          </a:xfrm>
          <a:prstGeom prst="rect">
            <a:avLst/>
          </a:prstGeom>
        </p:spPr>
      </p:pic>
      <p:pic>
        <p:nvPicPr>
          <p:cNvPr id="8" name="Рисунок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0131" y="1857779"/>
            <a:ext cx="3180902" cy="2393132"/>
          </a:xfrm>
          <a:prstGeom prst="rect">
            <a:avLst/>
          </a:prstGeom>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8963" y="3954067"/>
            <a:ext cx="3401619" cy="2559187"/>
          </a:xfrm>
          <a:prstGeom prst="rect">
            <a:avLst/>
          </a:prstGeom>
        </p:spPr>
      </p:pic>
      <p:pic>
        <p:nvPicPr>
          <p:cNvPr id="11" name="Рисунок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19708" y="3451465"/>
            <a:ext cx="4105812" cy="3088982"/>
          </a:xfrm>
          <a:prstGeom prst="rect">
            <a:avLst/>
          </a:prstGeom>
        </p:spPr>
      </p:pic>
    </p:spTree>
    <p:extLst>
      <p:ext uri="{BB962C8B-B14F-4D97-AF65-F5344CB8AC3E}">
        <p14:creationId xmlns:p14="http://schemas.microsoft.com/office/powerpoint/2010/main" val="1484677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20" y="252247"/>
            <a:ext cx="3491811" cy="2627588"/>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73" y="3426371"/>
            <a:ext cx="3366104" cy="2532993"/>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1236" y="1366344"/>
            <a:ext cx="3569370" cy="268539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2808" y="3772212"/>
            <a:ext cx="3864074" cy="290711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0367" y="132241"/>
            <a:ext cx="4189895" cy="3152241"/>
          </a:xfrm>
          <a:prstGeom prst="rect">
            <a:avLst/>
          </a:prstGeom>
        </p:spPr>
      </p:pic>
    </p:spTree>
    <p:extLst>
      <p:ext uri="{BB962C8B-B14F-4D97-AF65-F5344CB8AC3E}">
        <p14:creationId xmlns:p14="http://schemas.microsoft.com/office/powerpoint/2010/main" val="1824268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982635122"/>
              </p:ext>
            </p:extLst>
          </p:nvPr>
        </p:nvGraphicFramePr>
        <p:xfrm>
          <a:off x="231227" y="751198"/>
          <a:ext cx="8345214" cy="231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0969" y="1576551"/>
            <a:ext cx="4090009" cy="2307021"/>
          </a:xfrm>
          <a:prstGeom prst="rect">
            <a:avLst/>
          </a:prstGeom>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7244" y="2464675"/>
            <a:ext cx="3783725" cy="2837794"/>
          </a:xfrm>
          <a:prstGeom prst="rect">
            <a:avLst/>
          </a:prstGeom>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227" y="3912476"/>
            <a:ext cx="3510455" cy="2632841"/>
          </a:xfrm>
          <a:prstGeom prst="rect">
            <a:avLst/>
          </a:prstGeom>
        </p:spPr>
      </p:pic>
    </p:spTree>
    <p:extLst>
      <p:ext uri="{BB962C8B-B14F-4D97-AF65-F5344CB8AC3E}">
        <p14:creationId xmlns:p14="http://schemas.microsoft.com/office/powerpoint/2010/main" val="3658812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6" y="472965"/>
            <a:ext cx="4537208" cy="255926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150" y="3284482"/>
            <a:ext cx="3883698" cy="2921876"/>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425" y="472965"/>
            <a:ext cx="2678446" cy="2008834"/>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5518" t="918" r="15286" b="13563"/>
          <a:stretch/>
        </p:blipFill>
        <p:spPr>
          <a:xfrm>
            <a:off x="8996856" y="3992572"/>
            <a:ext cx="2733510" cy="2213786"/>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1848" y="932113"/>
            <a:ext cx="3510702" cy="2643352"/>
          </a:xfrm>
          <a:prstGeom prst="rect">
            <a:avLst/>
          </a:prstGeom>
        </p:spPr>
      </p:pic>
      <p:pic>
        <p:nvPicPr>
          <p:cNvPr id="7" name="Рисунок 6"/>
          <p:cNvPicPr>
            <a:picLocks noChangeAspect="1"/>
          </p:cNvPicPr>
          <p:nvPr/>
        </p:nvPicPr>
        <p:blipFill rotWithShape="1">
          <a:blip r:embed="rId7" cstate="print">
            <a:extLst>
              <a:ext uri="{28A0092B-C50C-407E-A947-70E740481C1C}">
                <a14:useLocalDpi xmlns:a14="http://schemas.microsoft.com/office/drawing/2010/main" val="0"/>
              </a:ext>
            </a:extLst>
          </a:blip>
          <a:srcRect l="10709" t="17165" r="2314" b="-1916"/>
          <a:stretch/>
        </p:blipFill>
        <p:spPr>
          <a:xfrm>
            <a:off x="432466" y="3804744"/>
            <a:ext cx="3992126" cy="2196662"/>
          </a:xfrm>
          <a:prstGeom prst="rect">
            <a:avLst/>
          </a:prstGeom>
        </p:spPr>
      </p:pic>
    </p:spTree>
    <p:extLst>
      <p:ext uri="{BB962C8B-B14F-4D97-AF65-F5344CB8AC3E}">
        <p14:creationId xmlns:p14="http://schemas.microsoft.com/office/powerpoint/2010/main" val="24249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566</TotalTime>
  <Words>118</Words>
  <Application>Microsoft Office PowerPoint</Application>
  <PresentationFormat>Широкоэкранный</PresentationFormat>
  <Paragraphs>28</Paragraphs>
  <Slides>21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Times New Roman</vt:lpstr>
      <vt:lpstr>Trebuchet MS</vt:lpstr>
      <vt:lpstr>Wingdings 3</vt:lpstr>
      <vt:lpstr>Аспект</vt:lpstr>
      <vt:lpstr>  Итоги летней оздоровительной кампании 2023 года в Катангском районе</vt:lpstr>
      <vt:lpstr>  </vt:lpstr>
      <vt:lpstr> Игры Викторины Творческая деятельность Конкурсы Экскурсии Спортивные мероприятия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Дни единых действий </vt:lpstr>
      <vt:lpstr>Презентация PowerPoint</vt:lpstr>
      <vt:lpstr>Презентация PowerPoint</vt:lpstr>
      <vt:lpstr>Презентация PowerPoint</vt:lpstr>
      <vt:lpstr>Школьные лесничества: СОШ Преображенка – 20 детей СОШ Ербогачен – 60 детей СОШ Подволошино – 20 детей</vt:lpstr>
      <vt:lpstr>Презентация PowerPoint</vt:lpstr>
      <vt:lpstr>Презентация PowerPoint</vt:lpstr>
      <vt:lpstr>Пришкольный участок СОШ с. Подволошино</vt:lpstr>
      <vt:lpstr>Профильные смены ДШИ «Рисование песком» (для старшей и младшей возрастной группы) «Лето в кадре» «Изготовление эвенкийских сувениров» «Хор» Катангский ЦДО «Играем в английский» «Чудесный мир оригами» «Волшебное зернышко» «Школа безопасности» СОШ с. Бур «Катанга – край белых ночей» «Юные финансисты» «ЭКОлята» СОШ с. Непа «Орлята России» «ZA.безопасность» СОШ с. Преображенка «Экологический ландшафт» «Комплексная безопасность» «Музей хранитель истории» СОШ с. Ербогачен «Комплексная безопасность» «Юный физик» «Дорожный патруль» «Читаем вместе» «Творческая мастерская. Бисероплетение.»  </vt:lpstr>
      <vt:lpstr>Профильные смены СОШ с. Непа</vt:lpstr>
      <vt:lpstr>Профильные смены МБОУ ДО Катангский ЦДО</vt:lpstr>
      <vt:lpstr>«Лаборатория  Фиксиков» МКОУ СОШ с. Непа http://школа-непа.катанга-обр.рф/category/meropriyatiya-tochka-rosta/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Итоги первой смены оздоровительной кампании 2023 года в Катангском районе</dc:title>
  <dc:creator>metod</dc:creator>
  <cp:lastModifiedBy>metod</cp:lastModifiedBy>
  <cp:revision>34</cp:revision>
  <dcterms:created xsi:type="dcterms:W3CDTF">2023-06-21T03:44:08Z</dcterms:created>
  <dcterms:modified xsi:type="dcterms:W3CDTF">2023-10-17T06:22:15Z</dcterms:modified>
</cp:coreProperties>
</file>