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67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196BC-0A71-45F4-B835-60C2EC4E6298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98CB2-E91D-4EBA-99D6-A1778630C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5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98CB2-E91D-4EBA-99D6-A1778630CC3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9A27F66-9320-45F7-980F-E57A586E8164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26B4576-7F88-4BD2-A788-91BEC8F0CBC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. Хамакар           2024 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3300"/>
                </a:solidFill>
              </a:rPr>
              <a:t>Орудия и </a:t>
            </a:r>
            <a:r>
              <a:rPr lang="ru-RU" sz="2000" b="1">
                <a:solidFill>
                  <a:srgbClr val="FF3300"/>
                </a:solidFill>
              </a:rPr>
              <a:t>снаряжения </a:t>
            </a:r>
            <a:r>
              <a:rPr lang="ru-RU" sz="2000" b="1" smtClean="0">
                <a:solidFill>
                  <a:srgbClr val="FF3300"/>
                </a:solidFill>
              </a:rPr>
              <a:t>охотников-эвенков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Реализация программы, формируемой участниками образовательного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7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6485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3300"/>
                </a:solidFill>
              </a:rPr>
              <a:t>Тема проекта: Орудия и снаряжения охотников-эвенков.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Голицы без меха- киглэл                                  Копье- гида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Поняга- панагэ                                                    Кото- пальма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Лыжи с подклеенным мехом- суксиллал     Пурта- нож</a:t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Нарты- толгоки                                                   Ножны- энэки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88640"/>
            <a:ext cx="3240360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88640"/>
            <a:ext cx="3312368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5540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2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Эвенки(тунгусы)- сибирский малочисленный коренной народ.  Эвенки живут в Якутии, Эвенкии, Дудинском районе Таймырского АО, Туруханском районе  Красноярского края, Иркутской области, Читинской области, Бурятии, Амурской области, Хабаровском крае, Сахалинской области , а также в Китае и в Монголии . Прародина тунгусов находилась в районе Южного Байкала, где их культура развивалась с палеолитической эпохи, с последующим расселением предков тунгусов на Запад и Восток.</a:t>
            </a:r>
            <a:endParaRPr lang="ru-RU" sz="1200" dirty="0">
              <a:solidFill>
                <a:srgbClr val="FFFF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5045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3300"/>
                </a:solidFill>
              </a:rPr>
              <a:t>Кто такие эвенки?</a:t>
            </a:r>
            <a:endParaRPr lang="ru-RU" dirty="0">
              <a:solidFill>
                <a:srgbClr val="FF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32656"/>
            <a:ext cx="4104456" cy="51845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489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48680"/>
            <a:ext cx="4786064" cy="38884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  <a:effectLst/>
              </a:rPr>
              <a:t>Основой хозяйства эвенков было сочетание трех видов деятельности: охота, оленеводства, рыболовства.</a:t>
            </a:r>
            <a:endParaRPr lang="ru-RU" sz="2400" b="1" dirty="0">
              <a:solidFill>
                <a:srgbClr val="00B0F0"/>
              </a:solidFill>
              <a:effectLst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21649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Традиционные занятия Эвенков.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08912" cy="2204864"/>
          </a:xfrm>
        </p:spPr>
        <p:txBody>
          <a:bodyPr/>
          <a:lstStyle/>
          <a:p>
            <a:r>
              <a:rPr lang="ru-RU" sz="1800" dirty="0" smtClean="0">
                <a:solidFill>
                  <a:srgbClr val="00FFCC"/>
                </a:solidFill>
                <a:effectLst/>
              </a:rPr>
              <a:t>Охота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solidFill>
                  <a:srgbClr val="00FFCC"/>
                </a:solidFill>
                <a:effectLst/>
              </a:rPr>
              <a:t>У большинства групп эвенков важнейшими объектами охоты были крупные копытные- лось, дикий олень, в меньшей части изюбрь и другие более мелкие животные. На лося охотились круглый год, используя различные способы охоты. </a:t>
            </a:r>
            <a:br>
              <a:rPr lang="ru-RU" sz="1800" dirty="0" smtClean="0">
                <a:solidFill>
                  <a:srgbClr val="00FFCC"/>
                </a:solidFill>
                <a:effectLst/>
              </a:rPr>
            </a:br>
            <a:r>
              <a:rPr lang="ru-RU" sz="1800" dirty="0" smtClean="0">
                <a:solidFill>
                  <a:srgbClr val="00FFCC"/>
                </a:solidFill>
                <a:effectLst/>
              </a:rPr>
              <a:t>Охотничий инвентарь включал: пальму-палка с </a:t>
            </a:r>
            <a:r>
              <a:rPr lang="ru-RU" sz="1800" dirty="0" err="1" smtClean="0">
                <a:solidFill>
                  <a:srgbClr val="00FFCC"/>
                </a:solidFill>
                <a:effectLst/>
              </a:rPr>
              <a:t>широколезвенным</a:t>
            </a:r>
            <a:r>
              <a:rPr lang="ru-RU" sz="1800" dirty="0" smtClean="0">
                <a:solidFill>
                  <a:srgbClr val="00FFCC"/>
                </a:solidFill>
                <a:effectLst/>
              </a:rPr>
              <a:t> ножом,  </a:t>
            </a:r>
            <a:r>
              <a:rPr lang="ru-RU" sz="1800" dirty="0" err="1" smtClean="0">
                <a:solidFill>
                  <a:srgbClr val="00FFCC"/>
                </a:solidFill>
                <a:effectLst/>
              </a:rPr>
              <a:t>понягу</a:t>
            </a:r>
            <a:r>
              <a:rPr lang="ru-RU" sz="1800" dirty="0" smtClean="0">
                <a:solidFill>
                  <a:srgbClr val="00FFCC"/>
                </a:solidFill>
                <a:effectLst/>
              </a:rPr>
              <a:t>-деревянная доска для переноски тяжестей за плечами. Охотились в специальной промысловой одежде, передвигались на голицах -(лыжи). Обязательно присутствовала собака.</a:t>
            </a:r>
            <a:endParaRPr lang="ru-RU" sz="1800" dirty="0">
              <a:solidFill>
                <a:srgbClr val="00FFCC"/>
              </a:solidFill>
              <a:effectLst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116632"/>
            <a:ext cx="3600400" cy="4464496"/>
          </a:xfrm>
        </p:spPr>
      </p:pic>
    </p:spTree>
    <p:extLst>
      <p:ext uri="{BB962C8B-B14F-4D97-AF65-F5344CB8AC3E}">
        <p14:creationId xmlns:p14="http://schemas.microsoft.com/office/powerpoint/2010/main" val="227015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rgbClr val="FFC000"/>
                </a:solidFill>
              </a:rPr>
              <a:t>Рыболовство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Рыболовство  было в основном летним промыслом, хотя эвенки знали также зимний подледный лов. Острога являлась  являлась главным орудием охоты на рыбу. Иногда рыбу добывали с помощью охотничьего лука и стрел, оглушая ее стрелами с тупым наконечником во время ночного лучения с факелом.</a:t>
            </a:r>
            <a:endParaRPr lang="ru-RU" sz="1800" dirty="0"/>
          </a:p>
        </p:txBody>
      </p:sp>
      <p:pic>
        <p:nvPicPr>
          <p:cNvPr id="17" name="Объект 16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0112" y="188640"/>
            <a:ext cx="3168352" cy="4032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16632"/>
            <a:ext cx="4464496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6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360512"/>
          </a:xfrm>
        </p:spPr>
        <p:txBody>
          <a:bodyPr/>
          <a:lstStyle/>
          <a:p>
            <a:r>
              <a:rPr lang="ru-RU" sz="2000" dirty="0" smtClean="0">
                <a:solidFill>
                  <a:srgbClr val="FF3300"/>
                </a:solidFill>
              </a:rPr>
              <a:t>Оленеводство</a:t>
            </a:r>
            <a:br>
              <a:rPr lang="ru-RU" sz="2000" dirty="0" smtClean="0">
                <a:solidFill>
                  <a:srgbClr val="FF33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Оленеводство в хозяйственном комплексе эвенков играло подсобную роль. Размеры среднего стада были небольшими: 15-30 оленей, которых использовали только для перевозки грузов и верховой езды. Эвенки ездили на оленях верхом, их даже называли всадниками на оленях. 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260648"/>
            <a:ext cx="3024336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Объект 10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88640"/>
            <a:ext cx="3384376" cy="4104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4296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8888" y="476672"/>
            <a:ext cx="6705600" cy="2690391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743200" y="3453046"/>
            <a:ext cx="5069160" cy="1704146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FFC000"/>
                </a:solidFill>
              </a:rPr>
              <a:t>Пурта- нож. Ручка ножа из кости или дерева. Особенность заточки ножа по- эвенкийски – односторонняя, чтобы нож не соскальзывал при строгании. Энэкиптын- ремешок вокруг бедра, приспособление для крепления ножен.</a:t>
            </a:r>
            <a:endParaRPr lang="ru-RU" sz="2000" b="1" i="1" dirty="0">
              <a:solidFill>
                <a:srgbClr val="FFC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50452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FFCC"/>
                </a:solidFill>
              </a:rPr>
              <a:t>Постоянный спутник охотника</a:t>
            </a:r>
            <a:r>
              <a:rPr lang="ru-RU" sz="3600" dirty="0" smtClean="0">
                <a:solidFill>
                  <a:srgbClr val="00FFCC"/>
                </a:solidFill>
              </a:rPr>
              <a:t>.</a:t>
            </a:r>
            <a:endParaRPr lang="ru-RU" sz="3600" dirty="0">
              <a:solidFill>
                <a:srgbClr val="00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77240" y="620688"/>
            <a:ext cx="7543800" cy="51705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Спасибо за внимание.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r>
              <a:rPr lang="ru-RU" sz="2400" b="1" dirty="0" smtClean="0">
                <a:solidFill>
                  <a:srgbClr val="FFC000"/>
                </a:solidFill>
              </a:rPr>
              <a:t>Над проектом работали: Работники МКДОУ ДС с. Хамакар, Пономарева Е. И , Сычегир Е. 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98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196</TotalTime>
  <Words>169</Words>
  <Application>Microsoft Office PowerPoint</Application>
  <PresentationFormat>Экран (4:3)</PresentationFormat>
  <Paragraphs>15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Palatino Linotype</vt:lpstr>
      <vt:lpstr>Wingdings</vt:lpstr>
      <vt:lpstr>Базовая</vt:lpstr>
      <vt:lpstr>с. Хамакар           2024 г</vt:lpstr>
      <vt:lpstr>Тема проекта: Орудия и снаряжения охотников-эвенков. Голицы без меха- киглэл                                  Копье- гида Поняга- панагэ                                                    Кото- пальма Лыжи с подклеенным мехом- суксиллал     Пурта- нож Нарты- толгоки                                                   Ножны- энэки</vt:lpstr>
      <vt:lpstr>Кто такие эвенки?</vt:lpstr>
      <vt:lpstr>Традиционные занятия Эвенков.</vt:lpstr>
      <vt:lpstr>Охота У большинства групп эвенков важнейшими объектами охоты были крупные копытные- лось, дикий олень, в меньшей части изюбрь и другие более мелкие животные. На лося охотились круглый год, используя различные способы охоты.  Охотничий инвентарь включал: пальму-палка с широколезвенным ножом,  понягу-деревянная доска для переноски тяжестей за плечами. Охотились в специальной промысловой одежде, передвигались на голицах -(лыжи). Обязательно присутствовала собака.</vt:lpstr>
      <vt:lpstr>Рыболовство Рыболовство  было в основном летним промыслом, хотя эвенки знали также зимний подледный лов. Острога являлась  являлась главным орудием охоты на рыбу. Иногда рыбу добывали с помощью охотничьего лука и стрел, оглушая ее стрелами с тупым наконечником во время ночного лучения с факелом.</vt:lpstr>
      <vt:lpstr>Оленеводство Оленеводство в хозяйственном комплексе эвенков играло подсобную роль. Размеры среднего стада были небольшими: 15-30 оленей, которых использовали только для перевозки грузов и верховой езды. Эвенки ездили на оленях верхом, их даже называли всадниками на оленях. </vt:lpstr>
      <vt:lpstr>Постоянный спутник охотника.</vt:lpstr>
      <vt:lpstr>Спасибо за внимание.  Над проектом работали: Работники МКДОУ ДС с. Хамакар, Пономарева Е. И , Сычегир Е. В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Эвенкийские орудия, способы охоты и снаряжение охотника.</dc:title>
  <dc:creator>Пользователь Windows</dc:creator>
  <cp:lastModifiedBy>1</cp:lastModifiedBy>
  <cp:revision>20</cp:revision>
  <dcterms:created xsi:type="dcterms:W3CDTF">2024-03-18T03:22:41Z</dcterms:created>
  <dcterms:modified xsi:type="dcterms:W3CDTF">2024-04-04T11:23:18Z</dcterms:modified>
</cp:coreProperties>
</file>