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8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20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81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467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4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65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0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7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4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8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8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6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2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3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2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111E9-918C-4809-8CA7-53AF29DA5B53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274BC2-352C-4B2E-9E22-22DD75FDA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2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3BBF7-7090-404E-A191-8281137E3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642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общеобразовательное учреждение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с. Подволошино»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DFB0A3-8291-405B-AA7E-0D914995C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717588" cy="109689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Неделя профилактики употребления табачной продукции «Мы за чистые легкие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8654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29A6F-8747-4AE3-8F01-54538E8B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постера  плаката «Мы за ЗОЖ» (5-7 классы)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8DC7CC50-93B8-47DC-95EA-D97FB2149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95" y="1545336"/>
            <a:ext cx="3383014" cy="2537261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D80898-18D5-4DF5-8F36-12D26D47B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41" y="1694717"/>
            <a:ext cx="2984664" cy="223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0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E3830-93EC-4DA8-A347-404FAEF1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Спортивна зарядка (проводят девушки из «Движения первых» (5-11 классы)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C5C068-CE97-4F5D-AD64-9F30C4743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51576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ED67A-AA47-4CE5-B426-C04F7230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Семинар для педагогов «Профилактика употребления табачной продукции среди несовершеннолетних»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697BDA-F76E-4EA9-AEBC-638B7DD8E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27055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15E9E-7673-4CE0-90F8-9EA66DD5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 презентации «Мифы </a:t>
            </a:r>
            <a:r>
              <a:rPr lang="ru-RU"/>
              <a:t>и факты </a:t>
            </a:r>
            <a:r>
              <a:rPr lang="ru-RU" dirty="0"/>
              <a:t>о вреде курения» 5-7 классы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1E0EEA-026B-4502-80D6-49A332D68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55" y="2160588"/>
            <a:ext cx="5159127" cy="3881437"/>
          </a:xfrm>
        </p:spPr>
      </p:pic>
    </p:spTree>
    <p:extLst>
      <p:ext uri="{BB962C8B-B14F-4D97-AF65-F5344CB8AC3E}">
        <p14:creationId xmlns:p14="http://schemas.microsoft.com/office/powerpoint/2010/main" val="18459065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74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Аспект</vt:lpstr>
      <vt:lpstr>Муниципальное казенное общеобразовательное учреждение «Средняя общеобразовательная школа с. Подволошино»</vt:lpstr>
      <vt:lpstr>Изготовление постера  плаката «Мы за ЗОЖ» (5-7 классы)</vt:lpstr>
      <vt:lpstr>Спортивна зарядка (проводят девушки из «Движения первых» (5-11 классы)</vt:lpstr>
      <vt:lpstr>Семинар для педагогов «Профилактика употребления табачной продукции среди несовершеннолетних»</vt:lpstr>
      <vt:lpstr>Показ презентации «Мифы и факты о вреде курения» 5-7 классы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«Средняя общеобразовательная школа с. Подволошино»</dc:title>
  <dc:creator>Common</dc:creator>
  <cp:lastModifiedBy>Common</cp:lastModifiedBy>
  <cp:revision>2</cp:revision>
  <dcterms:created xsi:type="dcterms:W3CDTF">2025-11-26T07:21:37Z</dcterms:created>
  <dcterms:modified xsi:type="dcterms:W3CDTF">2025-11-26T07:32:06Z</dcterms:modified>
</cp:coreProperties>
</file>