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91" r:id="rId2"/>
    <p:sldId id="442" r:id="rId3"/>
    <p:sldId id="443" r:id="rId4"/>
    <p:sldId id="444" r:id="rId5"/>
    <p:sldId id="445" r:id="rId6"/>
    <p:sldId id="446" r:id="rId7"/>
    <p:sldId id="450" r:id="rId8"/>
    <p:sldId id="447" r:id="rId9"/>
    <p:sldId id="451" r:id="rId10"/>
    <p:sldId id="290" r:id="rId11"/>
    <p:sldId id="315" r:id="rId1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F89"/>
    <a:srgbClr val="9900FF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73835" autoAdjust="0"/>
  </p:normalViewPr>
  <p:slideViewPr>
    <p:cSldViewPr snapToGrid="0">
      <p:cViewPr varScale="1">
        <p:scale>
          <a:sx n="84" d="100"/>
          <a:sy n="84" d="100"/>
        </p:scale>
        <p:origin x="133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день, меня зовут Юлия Михайловна Юрьева, давайте определим тему мастер-класса вместе.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398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момента начала работы в школе, я стала частью нескольких инновационных проектов, прививающих любовь к чтению и направленных на достижение метапредметных результатов. В федеральных государственных образовательных стандартах в требованиях к метапредметным результатам указано, что выпускнику необходимо уметь </a:t>
            </a:r>
            <a:r>
              <a:rPr lang="ru-RU" sz="2800" b="1" i="0" dirty="0">
                <a:solidFill>
                  <a:srgbClr val="0F1115"/>
                </a:solidFill>
                <a:effectLst/>
                <a:latin typeface="quote-cjk-patch"/>
              </a:rPr>
              <a:t>критически оценивать</a:t>
            </a:r>
            <a:r>
              <a:rPr lang="ru-RU" sz="2800" b="0" i="0" dirty="0">
                <a:solidFill>
                  <a:srgbClr val="0F1115"/>
                </a:solidFill>
                <a:effectLst/>
                <a:latin typeface="quote-cjk-patch"/>
              </a:rPr>
              <a:t> и интерпретировать информацию, полученную из различных источников, </a:t>
            </a:r>
            <a:r>
              <a:rPr lang="ru-RU" sz="2800" b="1" i="0" dirty="0">
                <a:solidFill>
                  <a:srgbClr val="0F1115"/>
                </a:solidFill>
                <a:effectLst/>
                <a:latin typeface="quote-cjk-patch"/>
              </a:rPr>
              <a:t>создавать, применять и преобразовывать</a:t>
            </a:r>
            <a:r>
              <a:rPr lang="ru-RU" sz="2800" b="0" i="0" dirty="0">
                <a:solidFill>
                  <a:srgbClr val="0F1115"/>
                </a:solidFill>
                <a:effectLst/>
                <a:latin typeface="quote-cjk-patch"/>
              </a:rPr>
              <a:t> модели и схемы для решения учебных и познавательных задач. Таким образом, КМ — это не «довесок» к урокам ради развития личности школьника, а </a:t>
            </a:r>
            <a:r>
              <a:rPr lang="ru-RU" sz="2800" b="1" i="0" dirty="0">
                <a:solidFill>
                  <a:srgbClr val="0F1115"/>
                </a:solidFill>
                <a:effectLst/>
                <a:latin typeface="quote-cjk-patch"/>
              </a:rPr>
              <a:t>прямое требование стандарта</a:t>
            </a:r>
            <a:r>
              <a:rPr lang="ru-RU" sz="2800" b="0" i="0" dirty="0">
                <a:solidFill>
                  <a:srgbClr val="0F1115"/>
                </a:solidFill>
                <a:effectLst/>
                <a:latin typeface="quote-cjk-patch"/>
              </a:rPr>
              <a:t>, зашитое в саму логику образовательных результатов. </a:t>
            </a:r>
            <a:r>
              <a:rPr lang="ru-RU" sz="2800" b="1" i="0" dirty="0">
                <a:solidFill>
                  <a:srgbClr val="0F1115"/>
                </a:solidFill>
                <a:effectLst/>
                <a:latin typeface="quote-cjk-patch"/>
              </a:rPr>
              <a:t>Итоговый «портрет выпускника» :</a:t>
            </a:r>
            <a:r>
              <a:rPr lang="ru-RU" sz="2800" b="0" i="0" dirty="0">
                <a:solidFill>
                  <a:srgbClr val="0F1115"/>
                </a:solidFill>
                <a:effectLst/>
                <a:latin typeface="quote-cjk-patch"/>
              </a:rPr>
              <a:t> критически м</a:t>
            </a:r>
            <a:r>
              <a:rPr lang="ru-RU" sz="2800" b="1" i="0" dirty="0">
                <a:solidFill>
                  <a:srgbClr val="0F1115"/>
                </a:solidFill>
                <a:effectLst/>
                <a:latin typeface="quote-cjk-patch"/>
              </a:rPr>
              <a:t>ыслящий, творческий, готовый к саморазвитию и жизни в современном мире. </a:t>
            </a:r>
            <a:r>
              <a:rPr lang="ru-RU" sz="2800" b="0" i="0" dirty="0">
                <a:solidFill>
                  <a:srgbClr val="0F1115"/>
                </a:solidFill>
                <a:effectLst/>
                <a:latin typeface="quote-cjk-patch"/>
              </a:rPr>
              <a:t>Этому способствуют как рассмотренные </a:t>
            </a:r>
            <a:r>
              <a:rPr lang="en-US" sz="2800" b="0" i="0" dirty="0">
                <a:solidFill>
                  <a:srgbClr val="0F1115"/>
                </a:solidFill>
                <a:effectLst/>
                <a:latin typeface="quote-cjk-patch"/>
              </a:rPr>
              <a:t>RAFT-</a:t>
            </a:r>
            <a:r>
              <a:rPr lang="ru-RU" sz="2800" b="0" i="0" dirty="0">
                <a:solidFill>
                  <a:srgbClr val="0F1115"/>
                </a:solidFill>
                <a:effectLst/>
                <a:latin typeface="quote-cjk-patch"/>
              </a:rPr>
              <a:t>технология и </a:t>
            </a:r>
            <a:r>
              <a:rPr lang="ru-RU" sz="2800" b="0" i="0" dirty="0" err="1">
                <a:solidFill>
                  <a:srgbClr val="0F1115"/>
                </a:solidFill>
                <a:effectLst/>
                <a:latin typeface="quote-cjk-patch"/>
              </a:rPr>
              <a:t>кроссенс</a:t>
            </a:r>
            <a:r>
              <a:rPr lang="ru-RU" sz="2800" b="0" i="0" dirty="0">
                <a:solidFill>
                  <a:srgbClr val="0F1115"/>
                </a:solidFill>
                <a:effectLst/>
                <a:latin typeface="quote-cjk-patch"/>
              </a:rPr>
              <a:t>, которые можно использовать на любом уроке, так внеурочная деятельность.</a:t>
            </a:r>
            <a:endParaRPr lang="ru-RU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4421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24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Кроссенс</a:t>
            </a:r>
            <a:r>
              <a:rPr lang="ru-RU" dirty="0"/>
              <a:t> – ассоциативная головоломка, я скрыла от вас предмет, который связан со всеми картинками. </a:t>
            </a:r>
            <a:r>
              <a:rPr lang="ru-RU" dirty="0" err="1"/>
              <a:t>Кроссенс</a:t>
            </a:r>
            <a:r>
              <a:rPr lang="ru-RU" dirty="0"/>
              <a:t> обычно читают с верхнего левого угла по спирали в направлении центра. Кто-то может угадать уже сейчас? </a:t>
            </a:r>
          </a:p>
          <a:p>
            <a:r>
              <a:rPr lang="ru-RU" dirty="0"/>
              <a:t>Спасибо за ваши ответы, сейчас проверим.</a:t>
            </a:r>
          </a:p>
          <a:p>
            <a:r>
              <a:rPr lang="ru-RU" dirty="0"/>
              <a:t>Итак, в верхнем левом углу что видим? Верно – значит, в центре вариант досуга.</a:t>
            </a:r>
          </a:p>
          <a:p>
            <a:r>
              <a:rPr lang="ru-RU" dirty="0"/>
              <a:t>Далее, что может делать учитель? Да, и ему для этого нужен скрытый предмет.</a:t>
            </a:r>
          </a:p>
          <a:p>
            <a:r>
              <a:rPr lang="ru-RU" dirty="0"/>
              <a:t>Вы видите дверь, хочется ее открыть? Хорошо, но ведь Вы не знаете, что там скрывается, будьте готовы, что могут быть не только приключения и открытия, но и что-то скучное или полезное – кто знает…</a:t>
            </a:r>
          </a:p>
          <a:p>
            <a:r>
              <a:rPr lang="ru-RU" dirty="0"/>
              <a:t>Представьте, что этому подростку повезло, он открывает тайны одну за другой… </a:t>
            </a:r>
          </a:p>
          <a:p>
            <a:r>
              <a:rPr lang="ru-RU" dirty="0"/>
              <a:t>И его уносит этот вихрь увлекательных событий.</a:t>
            </a:r>
          </a:p>
          <a:p>
            <a:r>
              <a:rPr lang="ru-RU" dirty="0"/>
              <a:t>Он даже не заметил, как … пролетело время. Значит, со скрытым предметом оно тоже протекает быстро.</a:t>
            </a:r>
          </a:p>
          <a:p>
            <a:r>
              <a:rPr lang="ru-RU" dirty="0"/>
              <a:t>Сова – это символ …? Мудрости. Ага, и в предмете скрыта мудрость.</a:t>
            </a:r>
          </a:p>
          <a:p>
            <a:r>
              <a:rPr lang="ru-RU" dirty="0"/>
              <a:t>А 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французский писатель </a:t>
            </a:r>
            <a:r>
              <a:rPr lang="ru-RU" b="1" i="0" dirty="0">
                <a:solidFill>
                  <a:srgbClr val="333333"/>
                </a:solidFill>
                <a:effectLst/>
                <a:latin typeface="-apple-system"/>
              </a:rPr>
              <a:t>Адриан Пьер Анри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-apple-system"/>
              </a:rPr>
              <a:t>Декурсель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 говорил о нем так: «… это сосуд, который нас наполняет, но сам не пустеет».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Так о чем речь?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en-US" dirty="0"/>
              <a:t>https://forum.shkola7gnomov.ru/upload/iblock/5e5/5e5f1030152552732c7b47cefea2303c.jpg</a:t>
            </a:r>
            <a:endParaRPr lang="ru-RU" dirty="0"/>
          </a:p>
          <a:p>
            <a:r>
              <a:rPr lang="en-US" dirty="0"/>
              <a:t>https://avatars.mds.yandex.net/i?id=b241fda5dc7a7e374a023a239d22506612bf43e6-5810639-images-thumbs&amp;n=13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92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Верно, это о книге, которая часто дарит нам ощущение полета фантазии и творчества. Информацию из разных источников необходимо оценивать критически, а через тексты критическое мышление можно замечательно развивать.</a:t>
            </a:r>
          </a:p>
          <a:p>
            <a:endParaRPr lang="ru-RU" dirty="0"/>
          </a:p>
          <a:p>
            <a:endParaRPr lang="ru-RU" dirty="0"/>
          </a:p>
          <a:p>
            <a:r>
              <a:rPr lang="en-US" dirty="0"/>
              <a:t>https://forum.shkola7gnomov.ru/upload/iblock/5e5/5e5f1030152552732c7b47cefea2303c.jpg</a:t>
            </a:r>
            <a:endParaRPr lang="ru-RU" dirty="0"/>
          </a:p>
          <a:p>
            <a:r>
              <a:rPr lang="en-US" dirty="0"/>
              <a:t>https://avatars.mds.yandex.net/i?id=b241fda5dc7a7e374a023a239d22506612bf43e6-5810639-images-thumbs&amp;n=13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92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/>
              <a:t>Для этого я использую </a:t>
            </a:r>
            <a:r>
              <a:rPr lang="en-US" dirty="0"/>
              <a:t>RAFT-</a:t>
            </a:r>
            <a:r>
              <a:rPr lang="ru-RU" dirty="0"/>
              <a:t>технологию. </a:t>
            </a:r>
            <a:r>
              <a:rPr lang="ru-RU" b="1" dirty="0">
                <a:solidFill>
                  <a:srgbClr val="333333"/>
                </a:solidFill>
                <a:effectLst/>
                <a:latin typeface="YS Text"/>
              </a:rPr>
              <a:t>RAFT-технология</a:t>
            </a:r>
            <a:r>
              <a:rPr lang="ru-RU" b="0" dirty="0">
                <a:solidFill>
                  <a:srgbClr val="333333"/>
                </a:solidFill>
                <a:effectLst/>
                <a:latin typeface="YS Text"/>
              </a:rPr>
              <a:t> — это технология создания письменных текстов по заданной схеме. Аббревиатура расшифровывается так: </a:t>
            </a:r>
            <a:r>
              <a:rPr lang="ru-RU" b="1" dirty="0">
                <a:solidFill>
                  <a:srgbClr val="333333"/>
                </a:solidFill>
                <a:effectLst/>
                <a:latin typeface="YS Text"/>
              </a:rPr>
              <a:t>«Роль», «Аудитория», «Форма», «Тема»</a:t>
            </a:r>
            <a:r>
              <a:rPr lang="ru-RU" b="0" dirty="0">
                <a:solidFill>
                  <a:srgbClr val="333333"/>
                </a:solidFill>
                <a:effectLst/>
                <a:latin typeface="YS Text"/>
              </a:rPr>
              <a:t>. </a:t>
            </a:r>
          </a:p>
          <a:p>
            <a:pPr algn="l"/>
            <a:r>
              <a:rPr lang="ru-RU" b="1" dirty="0">
                <a:solidFill>
                  <a:srgbClr val="333333"/>
                </a:solidFill>
                <a:effectLst/>
                <a:latin typeface="YS Text"/>
              </a:rPr>
              <a:t>Цель RAFT-технологии</a:t>
            </a:r>
            <a:r>
              <a:rPr lang="ru-RU" b="0" dirty="0">
                <a:solidFill>
                  <a:srgbClr val="333333"/>
                </a:solidFill>
                <a:effectLst/>
                <a:latin typeface="YS Text"/>
              </a:rPr>
              <a:t> — развитие критического мышления у обучающихся, обучение рассматривать тему с различных точек зрения, обращаться к разным источникам.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317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Рассмотрим с помощью </a:t>
            </a:r>
            <a:r>
              <a:rPr lang="en-US" dirty="0"/>
              <a:t>RAFT-</a:t>
            </a:r>
            <a:r>
              <a:rPr lang="ru-RU" dirty="0"/>
              <a:t>технологии знакомую всем с детства басню И.А. Крылова «Ворона и лисица» с позиции трех параметров.</a:t>
            </a:r>
          </a:p>
          <a:p>
            <a:endParaRPr lang="ru-RU" dirty="0"/>
          </a:p>
          <a:p>
            <a:r>
              <a:rPr lang="en-US" dirty="0"/>
              <a:t>https://forum.shkola7gnomov.ru/upload/iblock/5e5/5e5f1030152552732c7b47cefea2303c.jpg</a:t>
            </a:r>
            <a:endParaRPr lang="ru-RU" dirty="0"/>
          </a:p>
          <a:p>
            <a:r>
              <a:rPr lang="en-US" dirty="0"/>
              <a:t>https://avatars.mds.yandex.net/i?id=b241fda5dc7a7e374a023a239d22506612bf43e6-5810639-images-thumbs&amp;n=13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742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Первая группа примиряет на себя роль Вороны и пишет Судье лесного участка официальную жалобу. Это ведь нужное умение? Мало ли что может случиться в жизни. Используя образец, нужно раскрыть тему о мошенничестве, хищении чужого имущества и причинении морального вреда.</a:t>
            </a:r>
          </a:p>
          <a:p>
            <a:endParaRPr lang="ru-RU" dirty="0"/>
          </a:p>
          <a:p>
            <a:endParaRPr lang="ru-RU" dirty="0"/>
          </a:p>
          <a:p>
            <a:r>
              <a:rPr lang="en-US" dirty="0"/>
              <a:t>https://kredita.net/upload/medialibrary/8ff/gtgvxm45ekt5raxlww115y9hax9xgtkm.png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363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Второй группе, примеряющей роль Вороны, необходимо сделать запись о чувствах в личный дневник. Особенность в том, что нет определенной формы для записи текста, но запись в дневник часто сопровождается картинками и творческим оформлением. Доверьтесь полету фантазии.</a:t>
            </a:r>
          </a:p>
          <a:p>
            <a:endParaRPr lang="ru-RU" dirty="0"/>
          </a:p>
          <a:p>
            <a:endParaRPr lang="ru-RU" dirty="0"/>
          </a:p>
          <a:p>
            <a:r>
              <a:rPr lang="en-US" dirty="0"/>
              <a:t>https://i.pinimg.com/736x/ab/91/32/ab91329f7444d52172a8b78eadbaa837.jpg</a:t>
            </a:r>
            <a:r>
              <a:rPr lang="ru-RU" dirty="0"/>
              <a:t> </a:t>
            </a:r>
          </a:p>
          <a:p>
            <a:r>
              <a:rPr lang="en-US" dirty="0"/>
              <a:t>https://i.pinimg.com/originals/fe/79/c5/fe79c522decf40f27a2a0b8bd0b1662e.jpg</a:t>
            </a:r>
            <a:endParaRPr lang="ru-RU" dirty="0"/>
          </a:p>
          <a:p>
            <a:r>
              <a:rPr lang="en-US" dirty="0"/>
              <a:t>https://i.pinimg.com/736x/0c/55/43/0c55433bd0bedb7357ad69a3a1822e31.jpg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946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наконец, третья группа работает с медийным параметром. Мы часто взаимодействуем с аудиторией в формате онлайн, хочется, чтобы в этом был определенный смысл. Так вот, вы Мишка-блогер, который оказался свидетелем инцидента, и теперь пишет пост в </a:t>
            </a:r>
            <a:r>
              <a:rPr lang="ru-RU" dirty="0" err="1"/>
              <a:t>Телеграм</a:t>
            </a:r>
            <a:r>
              <a:rPr lang="ru-RU" dirty="0"/>
              <a:t> о манипулятивных техниках и доверии. Возможно, группа нарисует фото и добавит комментарии?</a:t>
            </a:r>
          </a:p>
          <a:p>
            <a:endParaRPr lang="ru-RU" dirty="0"/>
          </a:p>
          <a:p>
            <a:r>
              <a:rPr lang="ru-RU" dirty="0"/>
              <a:t>У групп есть время на работу, а я пока задам вопросы о басне зрителям.</a:t>
            </a:r>
          </a:p>
          <a:p>
            <a:endParaRPr lang="ru-RU" dirty="0"/>
          </a:p>
          <a:p>
            <a:r>
              <a:rPr lang="ru-RU" dirty="0"/>
              <a:t>Представление работы групп. Обратная связь.</a:t>
            </a:r>
          </a:p>
          <a:p>
            <a:r>
              <a:rPr lang="ru-RU" dirty="0"/>
              <a:t>Вопрос зрителям: какой формат работы более актуален и ценен: традиционный фронтальный опрос, в котором они поучаствовали, и </a:t>
            </a:r>
            <a:r>
              <a:rPr lang="en-US" dirty="0"/>
              <a:t>RAFT-</a:t>
            </a:r>
            <a:r>
              <a:rPr lang="ru-RU" dirty="0"/>
              <a:t>технология?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119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Деятельностью по развитию критического мышления мы занимаемся и вместе с обучающимися ПППК – это не просто увлекает будущих педагогов, но и учит актуальным форматам работы.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14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41724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143499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482085"/>
            <a:ext cx="9144000" cy="4481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70" y="98854"/>
            <a:ext cx="2667884" cy="8234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95415" y="379373"/>
            <a:ext cx="2446639" cy="31378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zh-CN" altLang="en-US" dirty="0"/>
              <a:t>单击编辑标题文字</a:t>
            </a:r>
          </a:p>
        </p:txBody>
      </p:sp>
    </p:spTree>
    <p:extLst>
      <p:ext uri="{BB962C8B-B14F-4D97-AF65-F5344CB8AC3E}">
        <p14:creationId xmlns:p14="http://schemas.microsoft.com/office/powerpoint/2010/main" val="71572694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4167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01600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-1"/>
            <a:ext cx="9141291" cy="5143500"/>
          </a:xfrm>
          <a:prstGeom prst="rect">
            <a:avLst/>
          </a:prstGeom>
        </p:spPr>
      </p:pic>
      <p:sp>
        <p:nvSpPr>
          <p:cNvPr id="9" name="五边形 8"/>
          <p:cNvSpPr/>
          <p:nvPr userDrawn="1"/>
        </p:nvSpPr>
        <p:spPr>
          <a:xfrm>
            <a:off x="0" y="203200"/>
            <a:ext cx="3009900" cy="317500"/>
          </a:xfrm>
          <a:prstGeom prst="homePlate">
            <a:avLst/>
          </a:prstGeom>
          <a:solidFill>
            <a:srgbClr val="007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72989" y="206375"/>
            <a:ext cx="8229600" cy="3143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单击编辑标题样式</a:t>
            </a:r>
          </a:p>
        </p:txBody>
      </p:sp>
    </p:spTree>
    <p:extLst>
      <p:ext uri="{BB962C8B-B14F-4D97-AF65-F5344CB8AC3E}">
        <p14:creationId xmlns:p14="http://schemas.microsoft.com/office/powerpoint/2010/main" val="360572628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7695033" y="4704269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5571256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85738" y="178594"/>
            <a:ext cx="8772525" cy="478631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>
            <a:outerShdw blurRad="177800" dist="38100" dir="2700000" algn="tl" rotWithShape="0">
              <a:srgbClr val="237F7F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2332017732"/>
      </p:ext>
    </p:extLst>
  </p:cSld>
  <p:clrMapOvr>
    <a:masterClrMapping/>
  </p:clrMapOvr>
  <p:transition spd="slow">
    <p:fade/>
  </p:transition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4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80" r:id="rId6"/>
    <p:sldLayoutId id="2147483679" r:id="rId7"/>
    <p:sldLayoutId id="2147483672" r:id="rId8"/>
    <p:sldLayoutId id="2147483682" r:id="rId9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7">
            <a:extLst>
              <a:ext uri="{FF2B5EF4-FFF2-40B4-BE49-F238E27FC236}">
                <a16:creationId xmlns:a16="http://schemas.microsoft.com/office/drawing/2014/main" id="{8FB8762D-4907-436D-97C0-91B4DDF934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8646" y="-565265"/>
            <a:ext cx="7159199" cy="5915934"/>
          </a:xfrm>
          <a:prstGeom prst="rect">
            <a:avLst/>
          </a:prstGeom>
        </p:spPr>
      </p:pic>
      <p:sp>
        <p:nvSpPr>
          <p:cNvPr id="10" name="文本框 5">
            <a:extLst>
              <a:ext uri="{FF2B5EF4-FFF2-40B4-BE49-F238E27FC236}">
                <a16:creationId xmlns:a16="http://schemas.microsoft.com/office/drawing/2014/main" id="{CE4F0884-704F-45F7-A5DF-B913EF29D0BF}"/>
              </a:ext>
            </a:extLst>
          </p:cNvPr>
          <p:cNvSpPr txBox="1"/>
          <p:nvPr/>
        </p:nvSpPr>
        <p:spPr>
          <a:xfrm>
            <a:off x="723842" y="916361"/>
            <a:ext cx="5193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Мастер-класс </a:t>
            </a:r>
          </a:p>
          <a:p>
            <a:pPr algn="ctr">
              <a:defRPr/>
            </a:pPr>
            <a:r>
              <a:rPr lang="ru-RU" altLang="zh-CN" sz="2400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участника конкурса «Учитель года»</a:t>
            </a:r>
            <a:endParaRPr lang="zh-CN" altLang="en-US" sz="2400" b="1" dirty="0">
              <a:ln>
                <a:solidFill>
                  <a:prstClr val="white"/>
                </a:solidFill>
              </a:ln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1" name="TextBox 40">
            <a:extLst>
              <a:ext uri="{FF2B5EF4-FFF2-40B4-BE49-F238E27FC236}">
                <a16:creationId xmlns:a16="http://schemas.microsoft.com/office/drawing/2014/main" id="{98F365AB-C4BB-4A37-B3C7-0801017F9995}"/>
              </a:ext>
            </a:extLst>
          </p:cNvPr>
          <p:cNvSpPr txBox="1"/>
          <p:nvPr/>
        </p:nvSpPr>
        <p:spPr>
          <a:xfrm>
            <a:off x="1286648" y="1873385"/>
            <a:ext cx="3950383" cy="41549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ru-RU" altLang="zh-CN" sz="210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latin typeface="+mj-lt"/>
                <a:cs typeface="+mn-ea"/>
                <a:sym typeface="+mn-lt"/>
              </a:rPr>
              <a:t>Юрьева Юлия Михайловна</a:t>
            </a:r>
            <a:endParaRPr lang="zh-CN" altLang="en-US" sz="2100" dirty="0">
              <a:ln>
                <a:solidFill>
                  <a:schemeClr val="tx1"/>
                </a:solidFill>
              </a:ln>
              <a:solidFill>
                <a:prstClr val="white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7" name="矩形 10">
            <a:extLst>
              <a:ext uri="{FF2B5EF4-FFF2-40B4-BE49-F238E27FC236}">
                <a16:creationId xmlns:a16="http://schemas.microsoft.com/office/drawing/2014/main" id="{6A3A322F-71A2-44F4-BE40-33ABA0C7B831}"/>
              </a:ext>
            </a:extLst>
          </p:cNvPr>
          <p:cNvSpPr/>
          <p:nvPr/>
        </p:nvSpPr>
        <p:spPr>
          <a:xfrm>
            <a:off x="3053734" y="1740903"/>
            <a:ext cx="511969" cy="571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1A7EDA-8353-4CFF-909A-3F58DAED1382}"/>
              </a:ext>
            </a:extLst>
          </p:cNvPr>
          <p:cNvSpPr txBox="1"/>
          <p:nvPr/>
        </p:nvSpPr>
        <p:spPr>
          <a:xfrm>
            <a:off x="805493" y="2297630"/>
            <a:ext cx="496490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 МКОУ СОШ с. Преображенка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регионального конкурса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профмастерства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«Новая волна – 2025»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регионального этапа Всероссийского конкурса «Учитель года – 2024»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очного этапа Всероссийского «Форума классных руководителей – 2024 и 2025»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2 победителей и 1 призера муниципального этапа Всероссийского конкурса «Ученик года»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директора по воспитанию, куратор ПППК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Мечтатель</a:t>
            </a:r>
          </a:p>
        </p:txBody>
      </p:sp>
      <p:sp>
        <p:nvSpPr>
          <p:cNvPr id="12" name="Полилиния 6">
            <a:extLst>
              <a:ext uri="{FF2B5EF4-FFF2-40B4-BE49-F238E27FC236}">
                <a16:creationId xmlns:a16="http://schemas.microsoft.com/office/drawing/2014/main" id="{E13001EE-4575-4EAC-A01E-D15BE0E3E874}"/>
              </a:ext>
            </a:extLst>
          </p:cNvPr>
          <p:cNvSpPr/>
          <p:nvPr/>
        </p:nvSpPr>
        <p:spPr>
          <a:xfrm rot="1692457">
            <a:off x="5940928" y="1071336"/>
            <a:ext cx="2923790" cy="2906526"/>
          </a:xfrm>
          <a:custGeom>
            <a:avLst/>
            <a:gdLst>
              <a:gd name="connsiteX0" fmla="*/ 2250502 w 4441187"/>
              <a:gd name="connsiteY0" fmla="*/ 39932 h 4264580"/>
              <a:gd name="connsiteX1" fmla="*/ 2573925 w 4441187"/>
              <a:gd name="connsiteY1" fmla="*/ 1736 h 4264580"/>
              <a:gd name="connsiteX2" fmla="*/ 2955225 w 4441187"/>
              <a:gd name="connsiteY2" fmla="*/ 112509 h 4264580"/>
              <a:gd name="connsiteX3" fmla="*/ 3026911 w 4441187"/>
              <a:gd name="connsiteY3" fmla="*/ 159511 h 4264580"/>
              <a:gd name="connsiteX4" fmla="*/ 3029208 w 4441187"/>
              <a:gd name="connsiteY4" fmla="*/ 160735 h 4264580"/>
              <a:gd name="connsiteX5" fmla="*/ 3031008 w 4441187"/>
              <a:gd name="connsiteY5" fmla="*/ 162198 h 4264580"/>
              <a:gd name="connsiteX6" fmla="*/ 3071302 w 4441187"/>
              <a:gd name="connsiteY6" fmla="*/ 188617 h 4264580"/>
              <a:gd name="connsiteX7" fmla="*/ 3119390 w 4441187"/>
              <a:gd name="connsiteY7" fmla="*/ 233988 h 4264580"/>
              <a:gd name="connsiteX8" fmla="*/ 3165550 w 4441187"/>
              <a:gd name="connsiteY8" fmla="*/ 271486 h 4264580"/>
              <a:gd name="connsiteX9" fmla="*/ 3188633 w 4441187"/>
              <a:gd name="connsiteY9" fmla="*/ 299322 h 4264580"/>
              <a:gd name="connsiteX10" fmla="*/ 3205202 w 4441187"/>
              <a:gd name="connsiteY10" fmla="*/ 314953 h 4264580"/>
              <a:gd name="connsiteX11" fmla="*/ 3225626 w 4441187"/>
              <a:gd name="connsiteY11" fmla="*/ 343930 h 4264580"/>
              <a:gd name="connsiteX12" fmla="*/ 3279575 w 4441187"/>
              <a:gd name="connsiteY12" fmla="*/ 408991 h 4264580"/>
              <a:gd name="connsiteX13" fmla="*/ 3305221 w 4441187"/>
              <a:gd name="connsiteY13" fmla="*/ 456865 h 4264580"/>
              <a:gd name="connsiteX14" fmla="*/ 3308110 w 4441187"/>
              <a:gd name="connsiteY14" fmla="*/ 460964 h 4264580"/>
              <a:gd name="connsiteX15" fmla="*/ 3311457 w 4441187"/>
              <a:gd name="connsiteY15" fmla="*/ 468506 h 4264580"/>
              <a:gd name="connsiteX16" fmla="*/ 3366507 w 4441187"/>
              <a:gd name="connsiteY16" fmla="*/ 571267 h 4264580"/>
              <a:gd name="connsiteX17" fmla="*/ 4372279 w 4441187"/>
              <a:gd name="connsiteY17" fmla="*/ 3008874 h 4264580"/>
              <a:gd name="connsiteX18" fmla="*/ 4392616 w 4441187"/>
              <a:gd name="connsiteY18" fmla="*/ 3076808 h 4264580"/>
              <a:gd name="connsiteX19" fmla="*/ 4406444 w 4441187"/>
              <a:gd name="connsiteY19" fmla="*/ 3112994 h 4264580"/>
              <a:gd name="connsiteX20" fmla="*/ 4410397 w 4441187"/>
              <a:gd name="connsiteY20" fmla="*/ 3136213 h 4264580"/>
              <a:gd name="connsiteX21" fmla="*/ 4425073 w 4441187"/>
              <a:gd name="connsiteY21" fmla="*/ 3185236 h 4264580"/>
              <a:gd name="connsiteX22" fmla="*/ 4432258 w 4441187"/>
              <a:gd name="connsiteY22" fmla="*/ 3264544 h 4264580"/>
              <a:gd name="connsiteX23" fmla="*/ 4436437 w 4441187"/>
              <a:gd name="connsiteY23" fmla="*/ 3289089 h 4264580"/>
              <a:gd name="connsiteX24" fmla="*/ 4435929 w 4441187"/>
              <a:gd name="connsiteY24" fmla="*/ 3305078 h 4264580"/>
              <a:gd name="connsiteX25" fmla="*/ 4441187 w 4441187"/>
              <a:gd name="connsiteY25" fmla="*/ 3363138 h 4264580"/>
              <a:gd name="connsiteX26" fmla="*/ 4431048 w 4441187"/>
              <a:gd name="connsiteY26" fmla="*/ 3458474 h 4264580"/>
              <a:gd name="connsiteX27" fmla="*/ 4430585 w 4441187"/>
              <a:gd name="connsiteY27" fmla="*/ 3473091 h 4264580"/>
              <a:gd name="connsiteX28" fmla="*/ 4428607 w 4441187"/>
              <a:gd name="connsiteY28" fmla="*/ 3481426 h 4264580"/>
              <a:gd name="connsiteX29" fmla="*/ 4422611 w 4441187"/>
              <a:gd name="connsiteY29" fmla="*/ 3537811 h 4264580"/>
              <a:gd name="connsiteX30" fmla="*/ 4390531 w 4441187"/>
              <a:gd name="connsiteY30" fmla="*/ 3642064 h 4264580"/>
              <a:gd name="connsiteX31" fmla="*/ 4388122 w 4441187"/>
              <a:gd name="connsiteY31" fmla="*/ 3652220 h 4264580"/>
              <a:gd name="connsiteX32" fmla="*/ 4385979 w 4441187"/>
              <a:gd name="connsiteY32" fmla="*/ 3656855 h 4264580"/>
              <a:gd name="connsiteX33" fmla="*/ 4371325 w 4441187"/>
              <a:gd name="connsiteY33" fmla="*/ 3704477 h 4264580"/>
              <a:gd name="connsiteX34" fmla="*/ 4315450 w 4441187"/>
              <a:gd name="connsiteY34" fmla="*/ 3809329 h 4264580"/>
              <a:gd name="connsiteX35" fmla="*/ 4313130 w 4441187"/>
              <a:gd name="connsiteY35" fmla="*/ 3814347 h 4264580"/>
              <a:gd name="connsiteX36" fmla="*/ 4311816 w 4441187"/>
              <a:gd name="connsiteY36" fmla="*/ 3816152 h 4264580"/>
              <a:gd name="connsiteX37" fmla="*/ 4289315 w 4441187"/>
              <a:gd name="connsiteY37" fmla="*/ 3858370 h 4264580"/>
              <a:gd name="connsiteX38" fmla="*/ 4178564 w 4441187"/>
              <a:gd name="connsiteY38" fmla="*/ 3994715 h 4264580"/>
              <a:gd name="connsiteX39" fmla="*/ 4083924 w 4441187"/>
              <a:gd name="connsiteY39" fmla="*/ 4073193 h 4264580"/>
              <a:gd name="connsiteX40" fmla="*/ 4081957 w 4441187"/>
              <a:gd name="connsiteY40" fmla="*/ 4075023 h 4264580"/>
              <a:gd name="connsiteX41" fmla="*/ 4080999 w 4441187"/>
              <a:gd name="connsiteY41" fmla="*/ 4075619 h 4264580"/>
              <a:gd name="connsiteX42" fmla="*/ 4041059 w 4441187"/>
              <a:gd name="connsiteY42" fmla="*/ 4108739 h 4264580"/>
              <a:gd name="connsiteX43" fmla="*/ 3947587 w 4441187"/>
              <a:gd name="connsiteY43" fmla="*/ 4158811 h 4264580"/>
              <a:gd name="connsiteX44" fmla="*/ 3933987 w 4441187"/>
              <a:gd name="connsiteY44" fmla="*/ 4167295 h 4264580"/>
              <a:gd name="connsiteX45" fmla="*/ 3926203 w 4441187"/>
              <a:gd name="connsiteY45" fmla="*/ 4170268 h 4264580"/>
              <a:gd name="connsiteX46" fmla="*/ 3878783 w 4441187"/>
              <a:gd name="connsiteY46" fmla="*/ 4195670 h 4264580"/>
              <a:gd name="connsiteX47" fmla="*/ 3790829 w 4441187"/>
              <a:gd name="connsiteY47" fmla="*/ 4221999 h 4264580"/>
              <a:gd name="connsiteX48" fmla="*/ 3769903 w 4441187"/>
              <a:gd name="connsiteY48" fmla="*/ 4229997 h 4264580"/>
              <a:gd name="connsiteX49" fmla="*/ 3756475 w 4441187"/>
              <a:gd name="connsiteY49" fmla="*/ 4232284 h 4264580"/>
              <a:gd name="connsiteX50" fmla="*/ 3702423 w 4441187"/>
              <a:gd name="connsiteY50" fmla="*/ 4248462 h 4264580"/>
              <a:gd name="connsiteX51" fmla="*/ 3614976 w 4441187"/>
              <a:gd name="connsiteY51" fmla="*/ 4256386 h 4264580"/>
              <a:gd name="connsiteX52" fmla="*/ 3593807 w 4441187"/>
              <a:gd name="connsiteY52" fmla="*/ 4259992 h 4264580"/>
              <a:gd name="connsiteX53" fmla="*/ 3580016 w 4441187"/>
              <a:gd name="connsiteY53" fmla="*/ 4259553 h 4264580"/>
              <a:gd name="connsiteX54" fmla="*/ 3524518 w 4441187"/>
              <a:gd name="connsiteY54" fmla="*/ 4264580 h 4264580"/>
              <a:gd name="connsiteX55" fmla="*/ 3433395 w 4441187"/>
              <a:gd name="connsiteY55" fmla="*/ 4254887 h 4264580"/>
              <a:gd name="connsiteX56" fmla="*/ 3409806 w 4441187"/>
              <a:gd name="connsiteY56" fmla="*/ 4254136 h 4264580"/>
              <a:gd name="connsiteX57" fmla="*/ 795892 w 4441187"/>
              <a:gd name="connsiteY57" fmla="*/ 3906358 h 4264580"/>
              <a:gd name="connsiteX58" fmla="*/ 616760 w 4441187"/>
              <a:gd name="connsiteY58" fmla="*/ 3863898 h 4264580"/>
              <a:gd name="connsiteX59" fmla="*/ 522738 w 4441187"/>
              <a:gd name="connsiteY59" fmla="*/ 3820407 h 4264580"/>
              <a:gd name="connsiteX60" fmla="*/ 511059 w 4441187"/>
              <a:gd name="connsiteY60" fmla="*/ 3816078 h 4264580"/>
              <a:gd name="connsiteX61" fmla="*/ 504257 w 4441187"/>
              <a:gd name="connsiteY61" fmla="*/ 3811857 h 4264580"/>
              <a:gd name="connsiteX62" fmla="*/ 454635 w 4441187"/>
              <a:gd name="connsiteY62" fmla="*/ 3788905 h 4264580"/>
              <a:gd name="connsiteX63" fmla="*/ 381959 w 4441187"/>
              <a:gd name="connsiteY63" fmla="*/ 3735964 h 4264580"/>
              <a:gd name="connsiteX64" fmla="*/ 354636 w 4441187"/>
              <a:gd name="connsiteY64" fmla="*/ 3719008 h 4264580"/>
              <a:gd name="connsiteX65" fmla="*/ 340929 w 4441187"/>
              <a:gd name="connsiteY65" fmla="*/ 3706077 h 4264580"/>
              <a:gd name="connsiteX66" fmla="*/ 312654 w 4441187"/>
              <a:gd name="connsiteY66" fmla="*/ 3685480 h 4264580"/>
              <a:gd name="connsiteX67" fmla="*/ 266847 w 4441187"/>
              <a:gd name="connsiteY67" fmla="*/ 3636178 h 4264580"/>
              <a:gd name="connsiteX68" fmla="*/ 220735 w 4441187"/>
              <a:gd name="connsiteY68" fmla="*/ 3592671 h 4264580"/>
              <a:gd name="connsiteX69" fmla="*/ 202862 w 4441187"/>
              <a:gd name="connsiteY69" fmla="*/ 3567315 h 4264580"/>
              <a:gd name="connsiteX70" fmla="*/ 193958 w 4441187"/>
              <a:gd name="connsiteY70" fmla="*/ 3557730 h 4264580"/>
              <a:gd name="connsiteX71" fmla="*/ 177452 w 4441187"/>
              <a:gd name="connsiteY71" fmla="*/ 3531262 h 4264580"/>
              <a:gd name="connsiteX72" fmla="*/ 117825 w 4441187"/>
              <a:gd name="connsiteY72" fmla="*/ 3446661 h 4264580"/>
              <a:gd name="connsiteX73" fmla="*/ 188619 w 4441187"/>
              <a:gd name="connsiteY73" fmla="*/ 2444463 h 4264580"/>
              <a:gd name="connsiteX74" fmla="*/ 1796759 w 4441187"/>
              <a:gd name="connsiteY74" fmla="*/ 354635 h 4264580"/>
              <a:gd name="connsiteX75" fmla="*/ 2250502 w 4441187"/>
              <a:gd name="connsiteY75" fmla="*/ 39932 h 426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441187" h="4264580">
                <a:moveTo>
                  <a:pt x="2250502" y="39932"/>
                </a:moveTo>
                <a:cubicBezTo>
                  <a:pt x="2355041" y="7965"/>
                  <a:pt x="2464726" y="-5012"/>
                  <a:pt x="2573925" y="1736"/>
                </a:cubicBezTo>
                <a:cubicBezTo>
                  <a:pt x="2704967" y="9836"/>
                  <a:pt x="2835309" y="46336"/>
                  <a:pt x="2955225" y="112509"/>
                </a:cubicBezTo>
                <a:lnTo>
                  <a:pt x="3026911" y="159511"/>
                </a:lnTo>
                <a:lnTo>
                  <a:pt x="3029208" y="160735"/>
                </a:lnTo>
                <a:lnTo>
                  <a:pt x="3031008" y="162198"/>
                </a:lnTo>
                <a:lnTo>
                  <a:pt x="3071302" y="188617"/>
                </a:lnTo>
                <a:lnTo>
                  <a:pt x="3119390" y="233988"/>
                </a:lnTo>
                <a:lnTo>
                  <a:pt x="3165550" y="271486"/>
                </a:lnTo>
                <a:lnTo>
                  <a:pt x="3188633" y="299322"/>
                </a:lnTo>
                <a:lnTo>
                  <a:pt x="3205202" y="314953"/>
                </a:lnTo>
                <a:lnTo>
                  <a:pt x="3225626" y="343930"/>
                </a:lnTo>
                <a:lnTo>
                  <a:pt x="3279575" y="408991"/>
                </a:lnTo>
                <a:lnTo>
                  <a:pt x="3305221" y="456865"/>
                </a:lnTo>
                <a:lnTo>
                  <a:pt x="3308110" y="460964"/>
                </a:lnTo>
                <a:lnTo>
                  <a:pt x="3311457" y="468506"/>
                </a:lnTo>
                <a:lnTo>
                  <a:pt x="3366507" y="571267"/>
                </a:lnTo>
                <a:lnTo>
                  <a:pt x="4372279" y="3008874"/>
                </a:lnTo>
                <a:lnTo>
                  <a:pt x="4392616" y="3076808"/>
                </a:lnTo>
                <a:lnTo>
                  <a:pt x="4406444" y="3112994"/>
                </a:lnTo>
                <a:lnTo>
                  <a:pt x="4410397" y="3136213"/>
                </a:lnTo>
                <a:lnTo>
                  <a:pt x="4425073" y="3185236"/>
                </a:lnTo>
                <a:lnTo>
                  <a:pt x="4432258" y="3264544"/>
                </a:lnTo>
                <a:lnTo>
                  <a:pt x="4436437" y="3289089"/>
                </a:lnTo>
                <a:lnTo>
                  <a:pt x="4435929" y="3305078"/>
                </a:lnTo>
                <a:lnTo>
                  <a:pt x="4441187" y="3363138"/>
                </a:lnTo>
                <a:lnTo>
                  <a:pt x="4431048" y="3458474"/>
                </a:lnTo>
                <a:lnTo>
                  <a:pt x="4430585" y="3473091"/>
                </a:lnTo>
                <a:lnTo>
                  <a:pt x="4428607" y="3481426"/>
                </a:lnTo>
                <a:lnTo>
                  <a:pt x="4422611" y="3537811"/>
                </a:lnTo>
                <a:lnTo>
                  <a:pt x="4390531" y="3642064"/>
                </a:lnTo>
                <a:lnTo>
                  <a:pt x="4388122" y="3652220"/>
                </a:lnTo>
                <a:lnTo>
                  <a:pt x="4385979" y="3656855"/>
                </a:lnTo>
                <a:lnTo>
                  <a:pt x="4371325" y="3704477"/>
                </a:lnTo>
                <a:lnTo>
                  <a:pt x="4315450" y="3809329"/>
                </a:lnTo>
                <a:lnTo>
                  <a:pt x="4313130" y="3814347"/>
                </a:lnTo>
                <a:lnTo>
                  <a:pt x="4311816" y="3816152"/>
                </a:lnTo>
                <a:lnTo>
                  <a:pt x="4289315" y="3858370"/>
                </a:lnTo>
                <a:cubicBezTo>
                  <a:pt x="4257077" y="3907010"/>
                  <a:pt x="4220051" y="3952723"/>
                  <a:pt x="4178564" y="3994715"/>
                </a:cubicBezTo>
                <a:lnTo>
                  <a:pt x="4083924" y="4073193"/>
                </a:lnTo>
                <a:lnTo>
                  <a:pt x="4081957" y="4075023"/>
                </a:lnTo>
                <a:lnTo>
                  <a:pt x="4080999" y="4075619"/>
                </a:lnTo>
                <a:lnTo>
                  <a:pt x="4041059" y="4108739"/>
                </a:lnTo>
                <a:lnTo>
                  <a:pt x="3947587" y="4158811"/>
                </a:lnTo>
                <a:lnTo>
                  <a:pt x="3933987" y="4167295"/>
                </a:lnTo>
                <a:lnTo>
                  <a:pt x="3926203" y="4170268"/>
                </a:lnTo>
                <a:lnTo>
                  <a:pt x="3878783" y="4195670"/>
                </a:lnTo>
                <a:lnTo>
                  <a:pt x="3790829" y="4221999"/>
                </a:lnTo>
                <a:lnTo>
                  <a:pt x="3769903" y="4229997"/>
                </a:lnTo>
                <a:lnTo>
                  <a:pt x="3756475" y="4232284"/>
                </a:lnTo>
                <a:lnTo>
                  <a:pt x="3702423" y="4248462"/>
                </a:lnTo>
                <a:lnTo>
                  <a:pt x="3614976" y="4256386"/>
                </a:lnTo>
                <a:lnTo>
                  <a:pt x="3593807" y="4259992"/>
                </a:lnTo>
                <a:lnTo>
                  <a:pt x="3580016" y="4259553"/>
                </a:lnTo>
                <a:lnTo>
                  <a:pt x="3524518" y="4264580"/>
                </a:lnTo>
                <a:lnTo>
                  <a:pt x="3433395" y="4254887"/>
                </a:lnTo>
                <a:lnTo>
                  <a:pt x="3409806" y="4254136"/>
                </a:lnTo>
                <a:lnTo>
                  <a:pt x="795892" y="3906358"/>
                </a:lnTo>
                <a:cubicBezTo>
                  <a:pt x="733697" y="3898083"/>
                  <a:pt x="673812" y="3883703"/>
                  <a:pt x="616760" y="3863898"/>
                </a:cubicBezTo>
                <a:lnTo>
                  <a:pt x="522738" y="3820407"/>
                </a:lnTo>
                <a:lnTo>
                  <a:pt x="511059" y="3816078"/>
                </a:lnTo>
                <a:lnTo>
                  <a:pt x="504257" y="3811857"/>
                </a:lnTo>
                <a:lnTo>
                  <a:pt x="454635" y="3788905"/>
                </a:lnTo>
                <a:lnTo>
                  <a:pt x="381959" y="3735964"/>
                </a:lnTo>
                <a:lnTo>
                  <a:pt x="354636" y="3719008"/>
                </a:lnTo>
                <a:lnTo>
                  <a:pt x="340929" y="3706077"/>
                </a:lnTo>
                <a:lnTo>
                  <a:pt x="312654" y="3685480"/>
                </a:lnTo>
                <a:lnTo>
                  <a:pt x="266847" y="3636178"/>
                </a:lnTo>
                <a:lnTo>
                  <a:pt x="220735" y="3592671"/>
                </a:lnTo>
                <a:lnTo>
                  <a:pt x="202862" y="3567315"/>
                </a:lnTo>
                <a:lnTo>
                  <a:pt x="193958" y="3557730"/>
                </a:lnTo>
                <a:lnTo>
                  <a:pt x="177452" y="3531262"/>
                </a:lnTo>
                <a:lnTo>
                  <a:pt x="117825" y="3446661"/>
                </a:lnTo>
                <a:cubicBezTo>
                  <a:pt x="-56553" y="3138381"/>
                  <a:pt x="-40966" y="2742814"/>
                  <a:pt x="188619" y="2444463"/>
                </a:cubicBezTo>
                <a:lnTo>
                  <a:pt x="1796759" y="354635"/>
                </a:lnTo>
                <a:cubicBezTo>
                  <a:pt x="1916333" y="199245"/>
                  <a:pt x="2076270" y="93212"/>
                  <a:pt x="2250502" y="39932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20000"/>
                  <a:lumOff val="80000"/>
                </a:schemeClr>
              </a:gs>
              <a:gs pos="58000">
                <a:schemeClr val="accent5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13">
              <a:solidFill>
                <a:schemeClr val="accent3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219EB84-6A00-4776-9AF3-FC04DF60B2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0" t="6199" r="2523" b="9609"/>
          <a:stretch>
            <a:fillRect/>
          </a:stretch>
        </p:blipFill>
        <p:spPr>
          <a:xfrm rot="21384670" flipH="1">
            <a:off x="5759474" y="1125568"/>
            <a:ext cx="2899397" cy="2897806"/>
          </a:xfrm>
          <a:custGeom>
            <a:avLst/>
            <a:gdLst>
              <a:gd name="connsiteX0" fmla="*/ 1754413 w 4418771"/>
              <a:gd name="connsiteY0" fmla="*/ 639 h 4416345"/>
              <a:gd name="connsiteX1" fmla="*/ 1917296 w 4418771"/>
              <a:gd name="connsiteY1" fmla="*/ 21651 h 4416345"/>
              <a:gd name="connsiteX2" fmla="*/ 2397568 w 4418771"/>
              <a:gd name="connsiteY2" fmla="*/ 303953 h 4416345"/>
              <a:gd name="connsiteX3" fmla="*/ 4180799 w 4418771"/>
              <a:gd name="connsiteY3" fmla="*/ 2293836 h 4416345"/>
              <a:gd name="connsiteX4" fmla="*/ 4335024 w 4418771"/>
              <a:gd name="connsiteY4" fmla="*/ 3305541 h 4416345"/>
              <a:gd name="connsiteX5" fmla="*/ 4282389 w 4418771"/>
              <a:gd name="connsiteY5" fmla="*/ 3396324 h 4416345"/>
              <a:gd name="connsiteX6" fmla="*/ 4268073 w 4418771"/>
              <a:gd name="connsiteY6" fmla="*/ 3424550 h 4416345"/>
              <a:gd name="connsiteX7" fmla="*/ 4259959 w 4418771"/>
              <a:gd name="connsiteY7" fmla="*/ 3435012 h 4416345"/>
              <a:gd name="connsiteX8" fmla="*/ 4244182 w 4418771"/>
              <a:gd name="connsiteY8" fmla="*/ 3462221 h 4416345"/>
              <a:gd name="connsiteX9" fmla="*/ 4201654 w 4418771"/>
              <a:gd name="connsiteY9" fmla="*/ 3510174 h 4416345"/>
              <a:gd name="connsiteX10" fmla="*/ 4159914 w 4418771"/>
              <a:gd name="connsiteY10" fmla="*/ 3563985 h 4416345"/>
              <a:gd name="connsiteX11" fmla="*/ 4133331 w 4418771"/>
              <a:gd name="connsiteY11" fmla="*/ 3587216 h 4416345"/>
              <a:gd name="connsiteX12" fmla="*/ 4120689 w 4418771"/>
              <a:gd name="connsiteY12" fmla="*/ 3601468 h 4416345"/>
              <a:gd name="connsiteX13" fmla="*/ 4094756 w 4418771"/>
              <a:gd name="connsiteY13" fmla="*/ 3620924 h 4416345"/>
              <a:gd name="connsiteX14" fmla="*/ 4026429 w 4418771"/>
              <a:gd name="connsiteY14" fmla="*/ 3680634 h 4416345"/>
              <a:gd name="connsiteX15" fmla="*/ 3978678 w 4418771"/>
              <a:gd name="connsiteY15" fmla="*/ 3708006 h 4416345"/>
              <a:gd name="connsiteX16" fmla="*/ 3972222 w 4418771"/>
              <a:gd name="connsiteY16" fmla="*/ 3712849 h 4416345"/>
              <a:gd name="connsiteX17" fmla="*/ 3960894 w 4418771"/>
              <a:gd name="connsiteY17" fmla="*/ 3718202 h 4416345"/>
              <a:gd name="connsiteX18" fmla="*/ 3870419 w 4418771"/>
              <a:gd name="connsiteY18" fmla="*/ 3770068 h 4416345"/>
              <a:gd name="connsiteX19" fmla="*/ 3694682 w 4418771"/>
              <a:gd name="connsiteY19" fmla="*/ 3827866 h 4416345"/>
              <a:gd name="connsiteX20" fmla="*/ 1107702 w 4418771"/>
              <a:gd name="connsiteY20" fmla="*/ 4395311 h 4416345"/>
              <a:gd name="connsiteX21" fmla="*/ 1084157 w 4418771"/>
              <a:gd name="connsiteY21" fmla="*/ 4398008 h 4416345"/>
              <a:gd name="connsiteX22" fmla="*/ 993771 w 4418771"/>
              <a:gd name="connsiteY22" fmla="*/ 4415321 h 4416345"/>
              <a:gd name="connsiteX23" fmla="*/ 937812 w 4418771"/>
              <a:gd name="connsiteY23" fmla="*/ 4414769 h 4416345"/>
              <a:gd name="connsiteX24" fmla="*/ 924047 w 4418771"/>
              <a:gd name="connsiteY24" fmla="*/ 4416345 h 4416345"/>
              <a:gd name="connsiteX25" fmla="*/ 902562 w 4418771"/>
              <a:gd name="connsiteY25" fmla="*/ 4414420 h 4416345"/>
              <a:gd name="connsiteX26" fmla="*/ 814389 w 4418771"/>
              <a:gd name="connsiteY26" fmla="*/ 4413546 h 4416345"/>
              <a:gd name="connsiteX27" fmla="*/ 758950 w 4418771"/>
              <a:gd name="connsiteY27" fmla="*/ 4401553 h 4416345"/>
              <a:gd name="connsiteX28" fmla="*/ 745321 w 4418771"/>
              <a:gd name="connsiteY28" fmla="*/ 4400333 h 4416345"/>
              <a:gd name="connsiteX29" fmla="*/ 723714 w 4418771"/>
              <a:gd name="connsiteY29" fmla="*/ 4393928 h 4416345"/>
              <a:gd name="connsiteX30" fmla="*/ 633502 w 4418771"/>
              <a:gd name="connsiteY30" fmla="*/ 4374410 h 4416345"/>
              <a:gd name="connsiteX31" fmla="*/ 583933 w 4418771"/>
              <a:gd name="connsiteY31" fmla="*/ 4352508 h 4416345"/>
              <a:gd name="connsiteX32" fmla="*/ 575896 w 4418771"/>
              <a:gd name="connsiteY32" fmla="*/ 4350128 h 4416345"/>
              <a:gd name="connsiteX33" fmla="*/ 561579 w 4418771"/>
              <a:gd name="connsiteY33" fmla="*/ 4342630 h 4416345"/>
              <a:gd name="connsiteX34" fmla="*/ 463870 w 4418771"/>
              <a:gd name="connsiteY34" fmla="*/ 4299458 h 4416345"/>
              <a:gd name="connsiteX35" fmla="*/ 421144 w 4418771"/>
              <a:gd name="connsiteY35" fmla="*/ 4269107 h 4416345"/>
              <a:gd name="connsiteX36" fmla="*/ 420136 w 4418771"/>
              <a:gd name="connsiteY36" fmla="*/ 4268581 h 4416345"/>
              <a:gd name="connsiteX37" fmla="*/ 418015 w 4418771"/>
              <a:gd name="connsiteY37" fmla="*/ 4266884 h 4416345"/>
              <a:gd name="connsiteX38" fmla="*/ 316774 w 4418771"/>
              <a:gd name="connsiteY38" fmla="*/ 4194968 h 4416345"/>
              <a:gd name="connsiteX39" fmla="*/ 194595 w 4418771"/>
              <a:gd name="connsiteY39" fmla="*/ 4065622 h 4416345"/>
              <a:gd name="connsiteX40" fmla="*/ 168565 w 4418771"/>
              <a:gd name="connsiteY40" fmla="*/ 4024604 h 4416345"/>
              <a:gd name="connsiteX41" fmla="*/ 167099 w 4418771"/>
              <a:gd name="connsiteY41" fmla="*/ 4022879 h 4416345"/>
              <a:gd name="connsiteX42" fmla="*/ 164360 w 4418771"/>
              <a:gd name="connsiteY42" fmla="*/ 4017975 h 4416345"/>
              <a:gd name="connsiteX43" fmla="*/ 99720 w 4418771"/>
              <a:gd name="connsiteY43" fmla="*/ 3916103 h 4416345"/>
              <a:gd name="connsiteX44" fmla="*/ 81092 w 4418771"/>
              <a:gd name="connsiteY44" fmla="*/ 3868955 h 4416345"/>
              <a:gd name="connsiteX45" fmla="*/ 78562 w 4418771"/>
              <a:gd name="connsiteY45" fmla="*/ 3864425 h 4416345"/>
              <a:gd name="connsiteX46" fmla="*/ 75306 w 4418771"/>
              <a:gd name="connsiteY46" fmla="*/ 3854311 h 4416345"/>
              <a:gd name="connsiteX47" fmla="*/ 34528 w 4418771"/>
              <a:gd name="connsiteY47" fmla="*/ 3751096 h 4416345"/>
              <a:gd name="connsiteX48" fmla="*/ 23837 w 4418771"/>
              <a:gd name="connsiteY48" fmla="*/ 3694341 h 4416345"/>
              <a:gd name="connsiteX49" fmla="*/ 21164 w 4418771"/>
              <a:gd name="connsiteY49" fmla="*/ 3686041 h 4416345"/>
              <a:gd name="connsiteX50" fmla="*/ 19485 w 4418771"/>
              <a:gd name="connsiteY50" fmla="*/ 3671239 h 4416345"/>
              <a:gd name="connsiteX51" fmla="*/ 1406 w 4418771"/>
              <a:gd name="connsiteY51" fmla="*/ 3575278 h 4416345"/>
              <a:gd name="connsiteX52" fmla="*/ 1838 w 4418771"/>
              <a:gd name="connsiteY52" fmla="*/ 3515899 h 4416345"/>
              <a:gd name="connsiteX53" fmla="*/ 0 w 4418771"/>
              <a:gd name="connsiteY53" fmla="*/ 3499708 h 4416345"/>
              <a:gd name="connsiteX54" fmla="*/ 2140 w 4418771"/>
              <a:gd name="connsiteY54" fmla="*/ 3474445 h 4416345"/>
              <a:gd name="connsiteX55" fmla="*/ 2733 w 4418771"/>
              <a:gd name="connsiteY55" fmla="*/ 3393336 h 4416345"/>
              <a:gd name="connsiteX56" fmla="*/ 13341 w 4418771"/>
              <a:gd name="connsiteY56" fmla="*/ 3342360 h 4416345"/>
              <a:gd name="connsiteX57" fmla="*/ 15365 w 4418771"/>
              <a:gd name="connsiteY57" fmla="*/ 3318462 h 4416345"/>
              <a:gd name="connsiteX58" fmla="*/ 26194 w 4418771"/>
              <a:gd name="connsiteY58" fmla="*/ 3280590 h 4416345"/>
              <a:gd name="connsiteX59" fmla="*/ 40895 w 4418771"/>
              <a:gd name="connsiteY59" fmla="*/ 3209950 h 4416345"/>
              <a:gd name="connsiteX60" fmla="*/ 844641 w 4418771"/>
              <a:gd name="connsiteY60" fmla="*/ 652621 h 4416345"/>
              <a:gd name="connsiteX61" fmla="*/ 891184 w 4418771"/>
              <a:gd name="connsiteY61" fmla="*/ 543776 h 4416345"/>
              <a:gd name="connsiteX62" fmla="*/ 893907 w 4418771"/>
              <a:gd name="connsiteY62" fmla="*/ 535844 h 4416345"/>
              <a:gd name="connsiteX63" fmla="*/ 896457 w 4418771"/>
              <a:gd name="connsiteY63" fmla="*/ 531446 h 4416345"/>
              <a:gd name="connsiteX64" fmla="*/ 918139 w 4418771"/>
              <a:gd name="connsiteY64" fmla="*/ 480737 h 4416345"/>
              <a:gd name="connsiteX65" fmla="*/ 966717 w 4418771"/>
              <a:gd name="connsiteY65" fmla="*/ 410258 h 4416345"/>
              <a:gd name="connsiteX66" fmla="*/ 984746 w 4418771"/>
              <a:gd name="connsiteY66" fmla="*/ 379163 h 4416345"/>
              <a:gd name="connsiteX67" fmla="*/ 1000027 w 4418771"/>
              <a:gd name="connsiteY67" fmla="*/ 361935 h 4416345"/>
              <a:gd name="connsiteX68" fmla="*/ 1020812 w 4418771"/>
              <a:gd name="connsiteY68" fmla="*/ 331781 h 4416345"/>
              <a:gd name="connsiteX69" fmla="*/ 1063888 w 4418771"/>
              <a:gd name="connsiteY69" fmla="*/ 289924 h 4416345"/>
              <a:gd name="connsiteX70" fmla="*/ 1108238 w 4418771"/>
              <a:gd name="connsiteY70" fmla="*/ 239917 h 4416345"/>
              <a:gd name="connsiteX71" fmla="*/ 1146365 w 4418771"/>
              <a:gd name="connsiteY71" fmla="*/ 209790 h 4416345"/>
              <a:gd name="connsiteX72" fmla="*/ 1148045 w 4418771"/>
              <a:gd name="connsiteY72" fmla="*/ 208157 h 4416345"/>
              <a:gd name="connsiteX73" fmla="*/ 1150241 w 4418771"/>
              <a:gd name="connsiteY73" fmla="*/ 206726 h 4416345"/>
              <a:gd name="connsiteX74" fmla="*/ 1218072 w 4418771"/>
              <a:gd name="connsiteY74" fmla="*/ 153127 h 4416345"/>
              <a:gd name="connsiteX75" fmla="*/ 1590448 w 4418771"/>
              <a:gd name="connsiteY75" fmla="*/ 9393 h 4416345"/>
              <a:gd name="connsiteX76" fmla="*/ 1754413 w 4418771"/>
              <a:gd name="connsiteY76" fmla="*/ 639 h 441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418771" h="4416345">
                <a:moveTo>
                  <a:pt x="1754413" y="639"/>
                </a:moveTo>
                <a:cubicBezTo>
                  <a:pt x="1809125" y="2694"/>
                  <a:pt x="1863657" y="9710"/>
                  <a:pt x="1917296" y="21651"/>
                </a:cubicBezTo>
                <a:cubicBezTo>
                  <a:pt x="2096094" y="61457"/>
                  <a:pt x="2264975" y="155994"/>
                  <a:pt x="2397568" y="303953"/>
                </a:cubicBezTo>
                <a:lnTo>
                  <a:pt x="4180799" y="2293836"/>
                </a:lnTo>
                <a:cubicBezTo>
                  <a:pt x="4435380" y="2577918"/>
                  <a:pt x="4483888" y="2978251"/>
                  <a:pt x="4335024" y="3305541"/>
                </a:cubicBezTo>
                <a:lnTo>
                  <a:pt x="4282389" y="3396324"/>
                </a:lnTo>
                <a:lnTo>
                  <a:pt x="4268073" y="3424550"/>
                </a:lnTo>
                <a:lnTo>
                  <a:pt x="4259959" y="3435012"/>
                </a:lnTo>
                <a:lnTo>
                  <a:pt x="4244182" y="3462221"/>
                </a:lnTo>
                <a:lnTo>
                  <a:pt x="4201654" y="3510174"/>
                </a:lnTo>
                <a:lnTo>
                  <a:pt x="4159914" y="3563985"/>
                </a:lnTo>
                <a:lnTo>
                  <a:pt x="4133331" y="3587216"/>
                </a:lnTo>
                <a:lnTo>
                  <a:pt x="4120689" y="3601468"/>
                </a:lnTo>
                <a:lnTo>
                  <a:pt x="4094756" y="3620924"/>
                </a:lnTo>
                <a:lnTo>
                  <a:pt x="4026429" y="3680634"/>
                </a:lnTo>
                <a:lnTo>
                  <a:pt x="3978678" y="3708006"/>
                </a:lnTo>
                <a:lnTo>
                  <a:pt x="3972222" y="3712849"/>
                </a:lnTo>
                <a:lnTo>
                  <a:pt x="3960894" y="3718202"/>
                </a:lnTo>
                <a:lnTo>
                  <a:pt x="3870419" y="3770068"/>
                </a:lnTo>
                <a:cubicBezTo>
                  <a:pt x="3814971" y="3794853"/>
                  <a:pt x="3756236" y="3814364"/>
                  <a:pt x="3694682" y="3827866"/>
                </a:cubicBezTo>
                <a:lnTo>
                  <a:pt x="1107702" y="4395311"/>
                </a:lnTo>
                <a:lnTo>
                  <a:pt x="1084157" y="4398008"/>
                </a:lnTo>
                <a:lnTo>
                  <a:pt x="993771" y="4415321"/>
                </a:lnTo>
                <a:lnTo>
                  <a:pt x="937812" y="4414769"/>
                </a:lnTo>
                <a:lnTo>
                  <a:pt x="924047" y="4416345"/>
                </a:lnTo>
                <a:lnTo>
                  <a:pt x="902562" y="4414420"/>
                </a:lnTo>
                <a:lnTo>
                  <a:pt x="814389" y="4413546"/>
                </a:lnTo>
                <a:lnTo>
                  <a:pt x="758950" y="4401553"/>
                </a:lnTo>
                <a:lnTo>
                  <a:pt x="745321" y="4400333"/>
                </a:lnTo>
                <a:lnTo>
                  <a:pt x="723714" y="4393928"/>
                </a:lnTo>
                <a:lnTo>
                  <a:pt x="633502" y="4374410"/>
                </a:lnTo>
                <a:lnTo>
                  <a:pt x="583933" y="4352508"/>
                </a:lnTo>
                <a:lnTo>
                  <a:pt x="575896" y="4350128"/>
                </a:lnTo>
                <a:lnTo>
                  <a:pt x="561579" y="4342630"/>
                </a:lnTo>
                <a:lnTo>
                  <a:pt x="463870" y="4299458"/>
                </a:lnTo>
                <a:lnTo>
                  <a:pt x="421144" y="4269107"/>
                </a:lnTo>
                <a:lnTo>
                  <a:pt x="420136" y="4268581"/>
                </a:lnTo>
                <a:lnTo>
                  <a:pt x="418015" y="4266884"/>
                </a:lnTo>
                <a:lnTo>
                  <a:pt x="316774" y="4194968"/>
                </a:lnTo>
                <a:cubicBezTo>
                  <a:pt x="271762" y="4155736"/>
                  <a:pt x="230904" y="4112361"/>
                  <a:pt x="194595" y="4065622"/>
                </a:cubicBezTo>
                <a:lnTo>
                  <a:pt x="168565" y="4024604"/>
                </a:lnTo>
                <a:lnTo>
                  <a:pt x="167099" y="4022879"/>
                </a:lnTo>
                <a:lnTo>
                  <a:pt x="164360" y="4017975"/>
                </a:lnTo>
                <a:lnTo>
                  <a:pt x="99720" y="3916103"/>
                </a:lnTo>
                <a:lnTo>
                  <a:pt x="81092" y="3868955"/>
                </a:lnTo>
                <a:lnTo>
                  <a:pt x="78562" y="3864425"/>
                </a:lnTo>
                <a:lnTo>
                  <a:pt x="75306" y="3854311"/>
                </a:lnTo>
                <a:lnTo>
                  <a:pt x="34528" y="3751096"/>
                </a:lnTo>
                <a:lnTo>
                  <a:pt x="23837" y="3694341"/>
                </a:lnTo>
                <a:lnTo>
                  <a:pt x="21164" y="3686041"/>
                </a:lnTo>
                <a:lnTo>
                  <a:pt x="19485" y="3671239"/>
                </a:lnTo>
                <a:lnTo>
                  <a:pt x="1406" y="3575278"/>
                </a:lnTo>
                <a:lnTo>
                  <a:pt x="1838" y="3515899"/>
                </a:lnTo>
                <a:lnTo>
                  <a:pt x="0" y="3499708"/>
                </a:lnTo>
                <a:lnTo>
                  <a:pt x="2140" y="3474445"/>
                </a:lnTo>
                <a:lnTo>
                  <a:pt x="2733" y="3393336"/>
                </a:lnTo>
                <a:lnTo>
                  <a:pt x="13341" y="3342360"/>
                </a:lnTo>
                <a:lnTo>
                  <a:pt x="15365" y="3318462"/>
                </a:lnTo>
                <a:lnTo>
                  <a:pt x="26194" y="3280590"/>
                </a:lnTo>
                <a:lnTo>
                  <a:pt x="40895" y="3209950"/>
                </a:lnTo>
                <a:lnTo>
                  <a:pt x="844641" y="652621"/>
                </a:lnTo>
                <a:lnTo>
                  <a:pt x="891184" y="543776"/>
                </a:lnTo>
                <a:lnTo>
                  <a:pt x="893907" y="535844"/>
                </a:lnTo>
                <a:lnTo>
                  <a:pt x="896457" y="531446"/>
                </a:lnTo>
                <a:lnTo>
                  <a:pt x="918139" y="480737"/>
                </a:lnTo>
                <a:lnTo>
                  <a:pt x="966717" y="410258"/>
                </a:lnTo>
                <a:lnTo>
                  <a:pt x="984746" y="379163"/>
                </a:lnTo>
                <a:lnTo>
                  <a:pt x="1000027" y="361935"/>
                </a:lnTo>
                <a:lnTo>
                  <a:pt x="1020812" y="331781"/>
                </a:lnTo>
                <a:lnTo>
                  <a:pt x="1063888" y="289924"/>
                </a:lnTo>
                <a:lnTo>
                  <a:pt x="1108238" y="239917"/>
                </a:lnTo>
                <a:lnTo>
                  <a:pt x="1146365" y="209790"/>
                </a:lnTo>
                <a:lnTo>
                  <a:pt x="1148045" y="208157"/>
                </a:lnTo>
                <a:lnTo>
                  <a:pt x="1150241" y="206726"/>
                </a:lnTo>
                <a:lnTo>
                  <a:pt x="1218072" y="153127"/>
                </a:lnTo>
                <a:cubicBezTo>
                  <a:pt x="1332575" y="76109"/>
                  <a:pt x="1459980" y="28363"/>
                  <a:pt x="1590448" y="9393"/>
                </a:cubicBezTo>
                <a:cubicBezTo>
                  <a:pt x="1644809" y="1490"/>
                  <a:pt x="1699701" y="-1416"/>
                  <a:pt x="1754413" y="639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3381" y="0"/>
            <a:ext cx="9144000" cy="5143499"/>
            <a:chOff x="0" y="-1"/>
            <a:chExt cx="9144000" cy="51434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"/>
              <a:ext cx="9144000" cy="5143499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086" y="168131"/>
              <a:ext cx="7837714" cy="294710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321" y="1688843"/>
              <a:ext cx="7067244" cy="297919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2157128" y="2480468"/>
            <a:ext cx="2401491" cy="560784"/>
            <a:chOff x="2099072" y="2567552"/>
            <a:chExt cx="2401491" cy="560784"/>
          </a:xfrm>
        </p:grpSpPr>
        <p:sp>
          <p:nvSpPr>
            <p:cNvPr id="9" name="圆角矩形 8"/>
            <p:cNvSpPr/>
            <p:nvPr>
              <p:custDataLst>
                <p:tags r:id="rId7"/>
              </p:custDataLst>
            </p:nvPr>
          </p:nvSpPr>
          <p:spPr>
            <a:xfrm flipH="1">
              <a:off x="2265760" y="2580648"/>
              <a:ext cx="2234803" cy="534591"/>
            </a:xfrm>
            <a:prstGeom prst="roundRect">
              <a:avLst>
                <a:gd name="adj" fmla="val 23973"/>
              </a:avLst>
            </a:prstGeom>
            <a:solidFill>
              <a:srgbClr val="DEF4FA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lIns="270000" rIns="67500" anchor="ctr">
              <a:normAutofit fontScale="55000" lnSpcReduction="200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ru-RU" altLang="zh-CN" sz="2000" kern="0" dirty="0">
                  <a:solidFill>
                    <a:srgbClr val="1E9D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Инновационная деятельность</a:t>
              </a:r>
              <a:endParaRPr lang="en-US" altLang="zh-CN" sz="2000" kern="0" dirty="0">
                <a:solidFill>
                  <a:srgbClr val="1E9D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8"/>
              </p:custDataLst>
            </p:nvPr>
          </p:nvSpPr>
          <p:spPr>
            <a:xfrm flipH="1">
              <a:off x="2099072" y="2567552"/>
              <a:ext cx="765572" cy="560784"/>
            </a:xfrm>
            <a:custGeom>
              <a:avLst/>
              <a:gdLst>
                <a:gd name="connsiteX0" fmla="*/ 472018 w 1569959"/>
                <a:gd name="connsiteY0" fmla="*/ 0 h 1149634"/>
                <a:gd name="connsiteX1" fmla="*/ 1378350 w 1569959"/>
                <a:gd name="connsiteY1" fmla="*/ 0 h 1149634"/>
                <a:gd name="connsiteX2" fmla="*/ 1569959 w 1569959"/>
                <a:gd name="connsiteY2" fmla="*/ 191609 h 1149634"/>
                <a:gd name="connsiteX3" fmla="*/ 1569959 w 1569959"/>
                <a:gd name="connsiteY3" fmla="*/ 958025 h 1149634"/>
                <a:gd name="connsiteX4" fmla="*/ 1378350 w 1569959"/>
                <a:gd name="connsiteY4" fmla="*/ 1149634 h 1149634"/>
                <a:gd name="connsiteX5" fmla="*/ 472018 w 1569959"/>
                <a:gd name="connsiteY5" fmla="*/ 1149634 h 1149634"/>
                <a:gd name="connsiteX6" fmla="*/ 280409 w 1569959"/>
                <a:gd name="connsiteY6" fmla="*/ 958025 h 1149634"/>
                <a:gd name="connsiteX7" fmla="*/ 280409 w 1569959"/>
                <a:gd name="connsiteY7" fmla="*/ 795367 h 1149634"/>
                <a:gd name="connsiteX8" fmla="*/ 0 w 1569959"/>
                <a:gd name="connsiteY8" fmla="*/ 587517 h 1149634"/>
                <a:gd name="connsiteX9" fmla="*/ 280409 w 1569959"/>
                <a:gd name="connsiteY9" fmla="*/ 379666 h 1149634"/>
                <a:gd name="connsiteX10" fmla="*/ 280409 w 1569959"/>
                <a:gd name="connsiteY10" fmla="*/ 191609 h 1149634"/>
                <a:gd name="connsiteX11" fmla="*/ 472018 w 1569959"/>
                <a:gd name="connsiteY11" fmla="*/ 0 h 114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9959" h="1149634">
                  <a:moveTo>
                    <a:pt x="472018" y="0"/>
                  </a:moveTo>
                  <a:lnTo>
                    <a:pt x="1378350" y="0"/>
                  </a:lnTo>
                  <a:cubicBezTo>
                    <a:pt x="1484173" y="0"/>
                    <a:pt x="1569959" y="85786"/>
                    <a:pt x="1569959" y="191609"/>
                  </a:cubicBezTo>
                  <a:lnTo>
                    <a:pt x="1569959" y="958025"/>
                  </a:lnTo>
                  <a:cubicBezTo>
                    <a:pt x="1569959" y="1063848"/>
                    <a:pt x="1484173" y="1149634"/>
                    <a:pt x="1378350" y="1149634"/>
                  </a:cubicBezTo>
                  <a:lnTo>
                    <a:pt x="472018" y="1149634"/>
                  </a:lnTo>
                  <a:cubicBezTo>
                    <a:pt x="366195" y="1149634"/>
                    <a:pt x="280409" y="1063848"/>
                    <a:pt x="280409" y="958025"/>
                  </a:cubicBezTo>
                  <a:lnTo>
                    <a:pt x="280409" y="795367"/>
                  </a:lnTo>
                  <a:lnTo>
                    <a:pt x="0" y="587517"/>
                  </a:lnTo>
                  <a:lnTo>
                    <a:pt x="280409" y="379666"/>
                  </a:lnTo>
                  <a:lnTo>
                    <a:pt x="280409" y="191609"/>
                  </a:lnTo>
                  <a:cubicBezTo>
                    <a:pt x="280409" y="85786"/>
                    <a:pt x="366195" y="0"/>
                    <a:pt x="472018" y="0"/>
                  </a:cubicBezTo>
                  <a:close/>
                </a:path>
              </a:pathLst>
            </a:custGeom>
            <a:solidFill>
              <a:srgbClr val="21AFD7"/>
            </a:solidFill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50800" dist="38100" algn="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txBody>
            <a:bodyPr lIns="0" tIns="35100" rIns="135000" bIns="35100" anchor="ctr"/>
            <a:lstStyle/>
            <a:p>
              <a:pPr algn="ctr">
                <a:defRPr/>
              </a:pPr>
              <a:endParaRPr lang="zh-CN" alt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71901" y="2480468"/>
            <a:ext cx="2401491" cy="560784"/>
            <a:chOff x="2099072" y="2567552"/>
            <a:chExt cx="2401491" cy="560784"/>
          </a:xfrm>
        </p:grpSpPr>
        <p:sp>
          <p:nvSpPr>
            <p:cNvPr id="20" name="圆角矩形 19"/>
            <p:cNvSpPr/>
            <p:nvPr>
              <p:custDataLst>
                <p:tags r:id="rId5"/>
              </p:custDataLst>
            </p:nvPr>
          </p:nvSpPr>
          <p:spPr>
            <a:xfrm flipH="1">
              <a:off x="2265760" y="2580648"/>
              <a:ext cx="2234803" cy="534591"/>
            </a:xfrm>
            <a:prstGeom prst="roundRect">
              <a:avLst>
                <a:gd name="adj" fmla="val 23973"/>
              </a:avLst>
            </a:prstGeom>
            <a:solidFill>
              <a:srgbClr val="DEF4FA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lIns="270000" rIns="67500" anchor="ctr">
              <a:norm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ru-RU" altLang="zh-CN" sz="1200" kern="0" dirty="0">
                  <a:solidFill>
                    <a:srgbClr val="1E9D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ФГОС ООО</a:t>
              </a:r>
              <a:endParaRPr lang="en-US" altLang="zh-CN" sz="1200" kern="0" dirty="0">
                <a:solidFill>
                  <a:srgbClr val="1E9D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 20"/>
            <p:cNvSpPr/>
            <p:nvPr>
              <p:custDataLst>
                <p:tags r:id="rId6"/>
              </p:custDataLst>
            </p:nvPr>
          </p:nvSpPr>
          <p:spPr>
            <a:xfrm flipH="1">
              <a:off x="2099072" y="2567552"/>
              <a:ext cx="765572" cy="560784"/>
            </a:xfrm>
            <a:custGeom>
              <a:avLst/>
              <a:gdLst>
                <a:gd name="connsiteX0" fmla="*/ 472018 w 1569959"/>
                <a:gd name="connsiteY0" fmla="*/ 0 h 1149634"/>
                <a:gd name="connsiteX1" fmla="*/ 1378350 w 1569959"/>
                <a:gd name="connsiteY1" fmla="*/ 0 h 1149634"/>
                <a:gd name="connsiteX2" fmla="*/ 1569959 w 1569959"/>
                <a:gd name="connsiteY2" fmla="*/ 191609 h 1149634"/>
                <a:gd name="connsiteX3" fmla="*/ 1569959 w 1569959"/>
                <a:gd name="connsiteY3" fmla="*/ 958025 h 1149634"/>
                <a:gd name="connsiteX4" fmla="*/ 1378350 w 1569959"/>
                <a:gd name="connsiteY4" fmla="*/ 1149634 h 1149634"/>
                <a:gd name="connsiteX5" fmla="*/ 472018 w 1569959"/>
                <a:gd name="connsiteY5" fmla="*/ 1149634 h 1149634"/>
                <a:gd name="connsiteX6" fmla="*/ 280409 w 1569959"/>
                <a:gd name="connsiteY6" fmla="*/ 958025 h 1149634"/>
                <a:gd name="connsiteX7" fmla="*/ 280409 w 1569959"/>
                <a:gd name="connsiteY7" fmla="*/ 795367 h 1149634"/>
                <a:gd name="connsiteX8" fmla="*/ 0 w 1569959"/>
                <a:gd name="connsiteY8" fmla="*/ 587517 h 1149634"/>
                <a:gd name="connsiteX9" fmla="*/ 280409 w 1569959"/>
                <a:gd name="connsiteY9" fmla="*/ 379666 h 1149634"/>
                <a:gd name="connsiteX10" fmla="*/ 280409 w 1569959"/>
                <a:gd name="connsiteY10" fmla="*/ 191609 h 1149634"/>
                <a:gd name="connsiteX11" fmla="*/ 472018 w 1569959"/>
                <a:gd name="connsiteY11" fmla="*/ 0 h 114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9959" h="1149634">
                  <a:moveTo>
                    <a:pt x="472018" y="0"/>
                  </a:moveTo>
                  <a:lnTo>
                    <a:pt x="1378350" y="0"/>
                  </a:lnTo>
                  <a:cubicBezTo>
                    <a:pt x="1484173" y="0"/>
                    <a:pt x="1569959" y="85786"/>
                    <a:pt x="1569959" y="191609"/>
                  </a:cubicBezTo>
                  <a:lnTo>
                    <a:pt x="1569959" y="958025"/>
                  </a:lnTo>
                  <a:cubicBezTo>
                    <a:pt x="1569959" y="1063848"/>
                    <a:pt x="1484173" y="1149634"/>
                    <a:pt x="1378350" y="1149634"/>
                  </a:cubicBezTo>
                  <a:lnTo>
                    <a:pt x="472018" y="1149634"/>
                  </a:lnTo>
                  <a:cubicBezTo>
                    <a:pt x="366195" y="1149634"/>
                    <a:pt x="280409" y="1063848"/>
                    <a:pt x="280409" y="958025"/>
                  </a:cubicBezTo>
                  <a:lnTo>
                    <a:pt x="280409" y="795367"/>
                  </a:lnTo>
                  <a:lnTo>
                    <a:pt x="0" y="587517"/>
                  </a:lnTo>
                  <a:lnTo>
                    <a:pt x="280409" y="379666"/>
                  </a:lnTo>
                  <a:lnTo>
                    <a:pt x="280409" y="191609"/>
                  </a:lnTo>
                  <a:cubicBezTo>
                    <a:pt x="280409" y="85786"/>
                    <a:pt x="366195" y="0"/>
                    <a:pt x="472018" y="0"/>
                  </a:cubicBezTo>
                  <a:close/>
                </a:path>
              </a:pathLst>
            </a:custGeom>
            <a:solidFill>
              <a:srgbClr val="21AFD7"/>
            </a:solidFill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50800" dist="38100" algn="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txBody>
            <a:bodyPr lIns="0" tIns="35100" rIns="135000" bIns="35100" anchor="ctr"/>
            <a:lstStyle/>
            <a:p>
              <a:pPr algn="ctr">
                <a:defRPr/>
              </a:pPr>
              <a:endParaRPr lang="zh-CN" alt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157128" y="3201108"/>
            <a:ext cx="2401491" cy="560784"/>
            <a:chOff x="2099072" y="2567552"/>
            <a:chExt cx="2401491" cy="560784"/>
          </a:xfrm>
        </p:grpSpPr>
        <p:sp>
          <p:nvSpPr>
            <p:cNvPr id="23" name="圆角矩形 22"/>
            <p:cNvSpPr/>
            <p:nvPr>
              <p:custDataLst>
                <p:tags r:id="rId3"/>
              </p:custDataLst>
            </p:nvPr>
          </p:nvSpPr>
          <p:spPr>
            <a:xfrm flipH="1">
              <a:off x="2265760" y="2580648"/>
              <a:ext cx="2234803" cy="534591"/>
            </a:xfrm>
            <a:prstGeom prst="roundRect">
              <a:avLst>
                <a:gd name="adj" fmla="val 23973"/>
              </a:avLst>
            </a:prstGeom>
            <a:solidFill>
              <a:srgbClr val="DEF4FA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lIns="270000" rIns="67500" anchor="ctr">
              <a:normAutofit fontScale="55000" lnSpcReduction="200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ru-RU" altLang="zh-CN" sz="2000" kern="0" dirty="0">
                  <a:solidFill>
                    <a:srgbClr val="1E9D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Критическое </a:t>
              </a:r>
            </a:p>
            <a:p>
              <a:pPr algn="r">
                <a:lnSpc>
                  <a:spcPct val="120000"/>
                </a:lnSpc>
                <a:defRPr/>
              </a:pPr>
              <a:r>
                <a:rPr lang="ru-RU" altLang="zh-CN" sz="2000" kern="0" dirty="0">
                  <a:solidFill>
                    <a:srgbClr val="1E9D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мышление</a:t>
              </a:r>
              <a:endParaRPr lang="en-US" altLang="zh-CN" sz="2000" kern="0" dirty="0">
                <a:solidFill>
                  <a:srgbClr val="1E9D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23"/>
            <p:cNvSpPr/>
            <p:nvPr>
              <p:custDataLst>
                <p:tags r:id="rId4"/>
              </p:custDataLst>
            </p:nvPr>
          </p:nvSpPr>
          <p:spPr>
            <a:xfrm flipH="1">
              <a:off x="2099072" y="2567552"/>
              <a:ext cx="765572" cy="560784"/>
            </a:xfrm>
            <a:custGeom>
              <a:avLst/>
              <a:gdLst>
                <a:gd name="connsiteX0" fmla="*/ 472018 w 1569959"/>
                <a:gd name="connsiteY0" fmla="*/ 0 h 1149634"/>
                <a:gd name="connsiteX1" fmla="*/ 1378350 w 1569959"/>
                <a:gd name="connsiteY1" fmla="*/ 0 h 1149634"/>
                <a:gd name="connsiteX2" fmla="*/ 1569959 w 1569959"/>
                <a:gd name="connsiteY2" fmla="*/ 191609 h 1149634"/>
                <a:gd name="connsiteX3" fmla="*/ 1569959 w 1569959"/>
                <a:gd name="connsiteY3" fmla="*/ 958025 h 1149634"/>
                <a:gd name="connsiteX4" fmla="*/ 1378350 w 1569959"/>
                <a:gd name="connsiteY4" fmla="*/ 1149634 h 1149634"/>
                <a:gd name="connsiteX5" fmla="*/ 472018 w 1569959"/>
                <a:gd name="connsiteY5" fmla="*/ 1149634 h 1149634"/>
                <a:gd name="connsiteX6" fmla="*/ 280409 w 1569959"/>
                <a:gd name="connsiteY6" fmla="*/ 958025 h 1149634"/>
                <a:gd name="connsiteX7" fmla="*/ 280409 w 1569959"/>
                <a:gd name="connsiteY7" fmla="*/ 795367 h 1149634"/>
                <a:gd name="connsiteX8" fmla="*/ 0 w 1569959"/>
                <a:gd name="connsiteY8" fmla="*/ 587517 h 1149634"/>
                <a:gd name="connsiteX9" fmla="*/ 280409 w 1569959"/>
                <a:gd name="connsiteY9" fmla="*/ 379666 h 1149634"/>
                <a:gd name="connsiteX10" fmla="*/ 280409 w 1569959"/>
                <a:gd name="connsiteY10" fmla="*/ 191609 h 1149634"/>
                <a:gd name="connsiteX11" fmla="*/ 472018 w 1569959"/>
                <a:gd name="connsiteY11" fmla="*/ 0 h 114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9959" h="1149634">
                  <a:moveTo>
                    <a:pt x="472018" y="0"/>
                  </a:moveTo>
                  <a:lnTo>
                    <a:pt x="1378350" y="0"/>
                  </a:lnTo>
                  <a:cubicBezTo>
                    <a:pt x="1484173" y="0"/>
                    <a:pt x="1569959" y="85786"/>
                    <a:pt x="1569959" y="191609"/>
                  </a:cubicBezTo>
                  <a:lnTo>
                    <a:pt x="1569959" y="958025"/>
                  </a:lnTo>
                  <a:cubicBezTo>
                    <a:pt x="1569959" y="1063848"/>
                    <a:pt x="1484173" y="1149634"/>
                    <a:pt x="1378350" y="1149634"/>
                  </a:cubicBezTo>
                  <a:lnTo>
                    <a:pt x="472018" y="1149634"/>
                  </a:lnTo>
                  <a:cubicBezTo>
                    <a:pt x="366195" y="1149634"/>
                    <a:pt x="280409" y="1063848"/>
                    <a:pt x="280409" y="958025"/>
                  </a:cubicBezTo>
                  <a:lnTo>
                    <a:pt x="280409" y="795367"/>
                  </a:lnTo>
                  <a:lnTo>
                    <a:pt x="0" y="587517"/>
                  </a:lnTo>
                  <a:lnTo>
                    <a:pt x="280409" y="379666"/>
                  </a:lnTo>
                  <a:lnTo>
                    <a:pt x="280409" y="191609"/>
                  </a:lnTo>
                  <a:cubicBezTo>
                    <a:pt x="280409" y="85786"/>
                    <a:pt x="366195" y="0"/>
                    <a:pt x="472018" y="0"/>
                  </a:cubicBezTo>
                  <a:close/>
                </a:path>
              </a:pathLst>
            </a:custGeom>
            <a:solidFill>
              <a:srgbClr val="21AFD7"/>
            </a:solidFill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50800" dist="38100" algn="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txBody>
            <a:bodyPr lIns="0" tIns="35100" rIns="135000" bIns="35100" anchor="ctr"/>
            <a:lstStyle/>
            <a:p>
              <a:pPr algn="ctr">
                <a:defRPr/>
              </a:pPr>
              <a:endParaRPr lang="zh-CN" alt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71901" y="3201108"/>
            <a:ext cx="2401491" cy="560784"/>
            <a:chOff x="2099072" y="2567552"/>
            <a:chExt cx="2401491" cy="560784"/>
          </a:xfrm>
        </p:grpSpPr>
        <p:sp>
          <p:nvSpPr>
            <p:cNvPr id="26" name="圆角矩形 25"/>
            <p:cNvSpPr/>
            <p:nvPr>
              <p:custDataLst>
                <p:tags r:id="rId1"/>
              </p:custDataLst>
            </p:nvPr>
          </p:nvSpPr>
          <p:spPr>
            <a:xfrm flipH="1">
              <a:off x="2265760" y="2580648"/>
              <a:ext cx="2234803" cy="534591"/>
            </a:xfrm>
            <a:prstGeom prst="roundRect">
              <a:avLst>
                <a:gd name="adj" fmla="val 23973"/>
              </a:avLst>
            </a:prstGeom>
            <a:solidFill>
              <a:srgbClr val="DEF4FA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lIns="270000" rIns="67500" anchor="ctr">
              <a:normAutofit fontScale="55000" lnSpcReduction="200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ru-RU" altLang="zh-CN" sz="2000" kern="0" dirty="0">
                  <a:solidFill>
                    <a:srgbClr val="1E9D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Метапредметный характер</a:t>
              </a:r>
            </a:p>
          </p:txBody>
        </p:sp>
        <p:sp>
          <p:nvSpPr>
            <p:cNvPr id="27" name="任意多边形 26"/>
            <p:cNvSpPr/>
            <p:nvPr>
              <p:custDataLst>
                <p:tags r:id="rId2"/>
              </p:custDataLst>
            </p:nvPr>
          </p:nvSpPr>
          <p:spPr>
            <a:xfrm flipH="1">
              <a:off x="2099072" y="2567552"/>
              <a:ext cx="765572" cy="560784"/>
            </a:xfrm>
            <a:custGeom>
              <a:avLst/>
              <a:gdLst>
                <a:gd name="connsiteX0" fmla="*/ 472018 w 1569959"/>
                <a:gd name="connsiteY0" fmla="*/ 0 h 1149634"/>
                <a:gd name="connsiteX1" fmla="*/ 1378350 w 1569959"/>
                <a:gd name="connsiteY1" fmla="*/ 0 h 1149634"/>
                <a:gd name="connsiteX2" fmla="*/ 1569959 w 1569959"/>
                <a:gd name="connsiteY2" fmla="*/ 191609 h 1149634"/>
                <a:gd name="connsiteX3" fmla="*/ 1569959 w 1569959"/>
                <a:gd name="connsiteY3" fmla="*/ 958025 h 1149634"/>
                <a:gd name="connsiteX4" fmla="*/ 1378350 w 1569959"/>
                <a:gd name="connsiteY4" fmla="*/ 1149634 h 1149634"/>
                <a:gd name="connsiteX5" fmla="*/ 472018 w 1569959"/>
                <a:gd name="connsiteY5" fmla="*/ 1149634 h 1149634"/>
                <a:gd name="connsiteX6" fmla="*/ 280409 w 1569959"/>
                <a:gd name="connsiteY6" fmla="*/ 958025 h 1149634"/>
                <a:gd name="connsiteX7" fmla="*/ 280409 w 1569959"/>
                <a:gd name="connsiteY7" fmla="*/ 795367 h 1149634"/>
                <a:gd name="connsiteX8" fmla="*/ 0 w 1569959"/>
                <a:gd name="connsiteY8" fmla="*/ 587517 h 1149634"/>
                <a:gd name="connsiteX9" fmla="*/ 280409 w 1569959"/>
                <a:gd name="connsiteY9" fmla="*/ 379666 h 1149634"/>
                <a:gd name="connsiteX10" fmla="*/ 280409 w 1569959"/>
                <a:gd name="connsiteY10" fmla="*/ 191609 h 1149634"/>
                <a:gd name="connsiteX11" fmla="*/ 472018 w 1569959"/>
                <a:gd name="connsiteY11" fmla="*/ 0 h 114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9959" h="1149634">
                  <a:moveTo>
                    <a:pt x="472018" y="0"/>
                  </a:moveTo>
                  <a:lnTo>
                    <a:pt x="1378350" y="0"/>
                  </a:lnTo>
                  <a:cubicBezTo>
                    <a:pt x="1484173" y="0"/>
                    <a:pt x="1569959" y="85786"/>
                    <a:pt x="1569959" y="191609"/>
                  </a:cubicBezTo>
                  <a:lnTo>
                    <a:pt x="1569959" y="958025"/>
                  </a:lnTo>
                  <a:cubicBezTo>
                    <a:pt x="1569959" y="1063848"/>
                    <a:pt x="1484173" y="1149634"/>
                    <a:pt x="1378350" y="1149634"/>
                  </a:cubicBezTo>
                  <a:lnTo>
                    <a:pt x="472018" y="1149634"/>
                  </a:lnTo>
                  <a:cubicBezTo>
                    <a:pt x="366195" y="1149634"/>
                    <a:pt x="280409" y="1063848"/>
                    <a:pt x="280409" y="958025"/>
                  </a:cubicBezTo>
                  <a:lnTo>
                    <a:pt x="280409" y="795367"/>
                  </a:lnTo>
                  <a:lnTo>
                    <a:pt x="0" y="587517"/>
                  </a:lnTo>
                  <a:lnTo>
                    <a:pt x="280409" y="379666"/>
                  </a:lnTo>
                  <a:lnTo>
                    <a:pt x="280409" y="191609"/>
                  </a:lnTo>
                  <a:cubicBezTo>
                    <a:pt x="280409" y="85786"/>
                    <a:pt x="366195" y="0"/>
                    <a:pt x="472018" y="0"/>
                  </a:cubicBezTo>
                  <a:close/>
                </a:path>
              </a:pathLst>
            </a:custGeom>
            <a:solidFill>
              <a:srgbClr val="21AFD7"/>
            </a:solidFill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50800" dist="38100" algn="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txBody>
            <a:bodyPr lIns="0" tIns="35100" rIns="135000" bIns="35100" anchor="ctr"/>
            <a:lstStyle/>
            <a:p>
              <a:pPr algn="ctr">
                <a:defRPr/>
              </a:pPr>
              <a:endParaRPr lang="zh-CN" altLang="en-US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597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1434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549" y="1558155"/>
            <a:ext cx="6009719" cy="22597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936" y="2766301"/>
            <a:ext cx="5418946" cy="228435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71245" y="3492978"/>
            <a:ext cx="3030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A3F8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БЛАГОДАРЮ</a:t>
            </a:r>
            <a:r>
              <a:rPr kumimoji="0" lang="ru-RU" altLang="zh-CN" sz="2400" b="1" i="0" u="none" strike="noStrike" kern="1200" cap="none" spc="0" normalizeH="0" noProof="0" dirty="0">
                <a:ln>
                  <a:noFill/>
                </a:ln>
                <a:solidFill>
                  <a:srgbClr val="0A3F8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A3F8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ЗА ВНИМАНИЕ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A3F8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5">
            <a:extLst>
              <a:ext uri="{FF2B5EF4-FFF2-40B4-BE49-F238E27FC236}">
                <a16:creationId xmlns:a16="http://schemas.microsoft.com/office/drawing/2014/main" id="{EF1CFF9C-EFFB-49CA-8011-A36BE18336AC}"/>
              </a:ext>
            </a:extLst>
          </p:cNvPr>
          <p:cNvSpPr txBox="1"/>
          <p:nvPr/>
        </p:nvSpPr>
        <p:spPr>
          <a:xfrm>
            <a:off x="3506839" y="325409"/>
            <a:ext cx="54040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800" b="1" dirty="0">
                <a:ln>
                  <a:solidFill>
                    <a:schemeClr val="bg1"/>
                  </a:solidFill>
                </a:ln>
                <a:solidFill>
                  <a:srgbClr val="0A3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Юрьева Юлия Михайловна</a:t>
            </a:r>
          </a:p>
          <a:p>
            <a:pPr algn="ctr"/>
            <a:r>
              <a:rPr lang="ru-RU" altLang="zh-CN" sz="1800" b="1" dirty="0">
                <a:ln>
                  <a:solidFill>
                    <a:schemeClr val="bg1"/>
                  </a:solidFill>
                </a:ln>
                <a:solidFill>
                  <a:srgbClr val="0A3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Учитель английского языка </a:t>
            </a:r>
          </a:p>
          <a:p>
            <a:pPr algn="ctr"/>
            <a:r>
              <a:rPr lang="ru-RU" altLang="zh-CN" sz="1800" b="1" dirty="0">
                <a:ln>
                  <a:solidFill>
                    <a:schemeClr val="bg1"/>
                  </a:solidFill>
                </a:ln>
                <a:solidFill>
                  <a:srgbClr val="0A3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МКОУ СОШ с. Преображенка</a:t>
            </a:r>
          </a:p>
          <a:p>
            <a:pPr algn="ctr"/>
            <a:r>
              <a:rPr lang="en-US" altLang="zh-CN" sz="1600" b="1" dirty="0">
                <a:ln>
                  <a:solidFill>
                    <a:schemeClr val="bg1"/>
                  </a:solidFill>
                </a:ln>
                <a:solidFill>
                  <a:srgbClr val="0A3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ru-RU" altLang="zh-CN" sz="1600" b="1" dirty="0">
                <a:ln>
                  <a:solidFill>
                    <a:schemeClr val="bg1"/>
                  </a:solidFill>
                </a:ln>
                <a:solidFill>
                  <a:srgbClr val="0A3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9086691671</a:t>
            </a:r>
            <a:r>
              <a:rPr lang="en-US" altLang="zh-CN" sz="1600" b="1" dirty="0">
                <a:ln>
                  <a:solidFill>
                    <a:schemeClr val="bg1"/>
                  </a:solidFill>
                </a:ln>
                <a:solidFill>
                  <a:srgbClr val="0A3F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Yureva.yuliya1317@yandex.ru</a:t>
            </a:r>
            <a:endParaRPr lang="zh-CN" altLang="en-US" sz="1600" b="1" dirty="0">
              <a:ln>
                <a:solidFill>
                  <a:schemeClr val="bg1"/>
                </a:solidFill>
              </a:ln>
              <a:solidFill>
                <a:srgbClr val="0A3F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28E94B-6DB9-4466-9E4F-0CB470DAA8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1" y="162382"/>
            <a:ext cx="2704123" cy="47592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151911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F4736490-1C50-43F1-84D1-B776F9C2E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262808"/>
              </p:ext>
            </p:extLst>
          </p:nvPr>
        </p:nvGraphicFramePr>
        <p:xfrm>
          <a:off x="728546" y="321408"/>
          <a:ext cx="4428000" cy="4428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859604595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989999841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642251723"/>
                    </a:ext>
                  </a:extLst>
                </a:gridCol>
              </a:tblGrid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426875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</a:t>
                      </a:r>
                      <a:r>
                        <a:rPr lang="ru-RU" sz="7200" dirty="0"/>
                        <a:t>?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553495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582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D7C5B20-599A-4B76-9CF1-D27B481FD97C}"/>
              </a:ext>
            </a:extLst>
          </p:cNvPr>
          <p:cNvSpPr txBox="1"/>
          <p:nvPr/>
        </p:nvSpPr>
        <p:spPr>
          <a:xfrm>
            <a:off x="5491976" y="709841"/>
            <a:ext cx="3652024" cy="4285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 err="1">
                <a:solidFill>
                  <a:srgbClr val="333333"/>
                </a:solidFill>
                <a:effectLst/>
              </a:rPr>
              <a:t>Кроссенс</a:t>
            </a:r>
            <a:r>
              <a:rPr lang="ru-RU" b="0" i="0" dirty="0">
                <a:solidFill>
                  <a:srgbClr val="333333"/>
                </a:solidFill>
                <a:effectLst/>
              </a:rPr>
              <a:t> (от англ. </a:t>
            </a:r>
            <a:r>
              <a:rPr lang="ru-RU" b="0" i="0" dirty="0" err="1">
                <a:solidFill>
                  <a:srgbClr val="333333"/>
                </a:solidFill>
                <a:effectLst/>
              </a:rPr>
              <a:t>cross</a:t>
            </a:r>
            <a:r>
              <a:rPr lang="ru-RU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</a:rPr>
              <a:t>sense</a:t>
            </a:r>
            <a:r>
              <a:rPr lang="ru-RU" b="0" i="0" dirty="0">
                <a:solidFill>
                  <a:srgbClr val="333333"/>
                </a:solidFill>
                <a:effectLst/>
              </a:rPr>
              <a:t> — «пересечение смыслов») — </a:t>
            </a:r>
            <a:r>
              <a:rPr lang="ru-RU" b="1" i="0" dirty="0">
                <a:solidFill>
                  <a:srgbClr val="333333"/>
                </a:solidFill>
                <a:effectLst/>
              </a:rPr>
              <a:t>ассоциативная головоломка</a:t>
            </a:r>
            <a:r>
              <a:rPr lang="ru-RU" b="0" i="0" dirty="0">
                <a:solidFill>
                  <a:srgbClr val="333333"/>
                </a:solidFill>
                <a:effectLst/>
              </a:rPr>
              <a:t>, разработанная </a:t>
            </a:r>
          </a:p>
          <a:p>
            <a:endParaRPr lang="ru-RU" b="0" i="0" dirty="0">
              <a:solidFill>
                <a:srgbClr val="333333"/>
              </a:solidFill>
              <a:effectLst/>
            </a:endParaRPr>
          </a:p>
          <a:p>
            <a:endParaRPr lang="ru-RU" b="0" i="0" dirty="0">
              <a:solidFill>
                <a:srgbClr val="333333"/>
              </a:solidFill>
              <a:effectLst/>
            </a:endParaRPr>
          </a:p>
          <a:p>
            <a:endParaRPr lang="ru-RU" dirty="0">
              <a:solidFill>
                <a:srgbClr val="333333"/>
              </a:solidFill>
            </a:endParaRPr>
          </a:p>
          <a:p>
            <a:endParaRPr lang="ru-RU" b="0" i="0" dirty="0">
              <a:solidFill>
                <a:srgbClr val="333333"/>
              </a:solidFill>
              <a:effectLst/>
            </a:endParaRPr>
          </a:p>
          <a:p>
            <a:endParaRPr lang="ru-RU" dirty="0">
              <a:solidFill>
                <a:srgbClr val="333333"/>
              </a:solidFill>
            </a:endParaRPr>
          </a:p>
          <a:p>
            <a:endParaRPr lang="ru-RU" b="0" i="0" dirty="0">
              <a:solidFill>
                <a:srgbClr val="333333"/>
              </a:solidFill>
              <a:effectLst/>
            </a:endParaRPr>
          </a:p>
          <a:p>
            <a:r>
              <a:rPr lang="ru-RU" b="1" i="0" dirty="0">
                <a:solidFill>
                  <a:srgbClr val="333333"/>
                </a:solidFill>
                <a:effectLst/>
              </a:rPr>
              <a:t>     Сергеем Фединым</a:t>
            </a:r>
            <a:r>
              <a:rPr lang="ru-RU" b="0" i="0" dirty="0">
                <a:solidFill>
                  <a:srgbClr val="333333"/>
                </a:solidFill>
                <a:effectLst/>
              </a:rPr>
              <a:t> (писателем, </a:t>
            </a:r>
          </a:p>
          <a:p>
            <a:r>
              <a:rPr lang="ru-RU" dirty="0">
                <a:solidFill>
                  <a:srgbClr val="333333"/>
                </a:solidFill>
              </a:rPr>
              <a:t>     </a:t>
            </a:r>
            <a:r>
              <a:rPr lang="ru-RU" b="0" i="0" dirty="0">
                <a:solidFill>
                  <a:srgbClr val="333333"/>
                </a:solidFill>
                <a:effectLst/>
              </a:rPr>
              <a:t>педагогом, математиком) и</a:t>
            </a:r>
          </a:p>
          <a:p>
            <a:endParaRPr lang="ru-RU" b="0" i="0" dirty="0">
              <a:solidFill>
                <a:srgbClr val="333333"/>
              </a:solidFill>
              <a:effectLst/>
            </a:endParaRPr>
          </a:p>
          <a:p>
            <a:endParaRPr lang="ru-RU" dirty="0">
              <a:solidFill>
                <a:srgbClr val="333333"/>
              </a:solidFill>
            </a:endParaRPr>
          </a:p>
          <a:p>
            <a:endParaRPr lang="ru-RU" b="0" i="0" dirty="0">
              <a:solidFill>
                <a:srgbClr val="333333"/>
              </a:solidFill>
              <a:effectLst/>
            </a:endParaRPr>
          </a:p>
          <a:p>
            <a:endParaRPr lang="ru-RU" b="0" i="0" dirty="0">
              <a:solidFill>
                <a:srgbClr val="333333"/>
              </a:solidFill>
              <a:effectLst/>
            </a:endParaRPr>
          </a:p>
          <a:p>
            <a:endParaRPr lang="ru-RU" dirty="0">
              <a:solidFill>
                <a:srgbClr val="333333"/>
              </a:solidFill>
            </a:endParaRPr>
          </a:p>
          <a:p>
            <a:endParaRPr lang="ru-RU" b="0" i="0" dirty="0">
              <a:solidFill>
                <a:srgbClr val="333333"/>
              </a:solidFill>
              <a:effectLst/>
            </a:endParaRPr>
          </a:p>
          <a:p>
            <a:r>
              <a:rPr lang="ru-RU" b="1" i="0" dirty="0">
                <a:solidFill>
                  <a:srgbClr val="333333"/>
                </a:solidFill>
                <a:effectLst/>
              </a:rPr>
              <a:t>             Владимиром </a:t>
            </a:r>
            <a:r>
              <a:rPr lang="ru-RU" b="1" i="0" dirty="0" err="1">
                <a:solidFill>
                  <a:srgbClr val="333333"/>
                </a:solidFill>
                <a:effectLst/>
              </a:rPr>
              <a:t>Бусленко</a:t>
            </a:r>
            <a:r>
              <a:rPr lang="ru-RU" b="0" i="0" dirty="0">
                <a:solidFill>
                  <a:srgbClr val="333333"/>
                </a:solidFill>
                <a:effectLst/>
              </a:rPr>
              <a:t> (доктором </a:t>
            </a:r>
          </a:p>
          <a:p>
            <a:r>
              <a:rPr lang="ru-RU" dirty="0">
                <a:solidFill>
                  <a:srgbClr val="333333"/>
                </a:solidFill>
              </a:rPr>
              <a:t>             </a:t>
            </a:r>
            <a:r>
              <a:rPr lang="ru-RU" b="0" i="0" dirty="0">
                <a:solidFill>
                  <a:srgbClr val="333333"/>
                </a:solidFill>
                <a:effectLst/>
              </a:rPr>
              <a:t>технических наук, художником и </a:t>
            </a:r>
          </a:p>
          <a:p>
            <a:r>
              <a:rPr lang="ru-RU" dirty="0">
                <a:solidFill>
                  <a:srgbClr val="333333"/>
                </a:solidFill>
              </a:rPr>
              <a:t>             </a:t>
            </a:r>
            <a:r>
              <a:rPr lang="ru-RU" b="0" i="0" dirty="0">
                <a:solidFill>
                  <a:srgbClr val="333333"/>
                </a:solidFill>
                <a:effectLst/>
              </a:rPr>
              <a:t>философом).</a:t>
            </a:r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172A310-944C-40B6-AB9F-E67FC8CF5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80" y="1474748"/>
            <a:ext cx="1089288" cy="11399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8DF63FF-9236-4901-99DF-C23DE5805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3"/>
          <a:stretch/>
        </p:blipFill>
        <p:spPr bwMode="auto">
          <a:xfrm>
            <a:off x="7842790" y="2948939"/>
            <a:ext cx="1111330" cy="130302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F7D633-8077-428F-91D8-4ABAC5603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 t="15193" r="8040" b="13385"/>
          <a:stretch/>
        </p:blipFill>
        <p:spPr>
          <a:xfrm>
            <a:off x="2306465" y="429483"/>
            <a:ext cx="1260000" cy="126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402F5A-5C56-4787-B8A4-B1C06D009D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88" y="429483"/>
            <a:ext cx="1260000" cy="126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165761-DB84-4C65-BB51-EC9FD21E88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88" y="1905408"/>
            <a:ext cx="1260000" cy="126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ADFE7F-32B9-4859-8737-AC83815CD7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7" y="1905408"/>
            <a:ext cx="1260000" cy="126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9154" name="AutoShape 2" descr="blob:https://web.telegram.org/3f6b9417-876b-407b-9476-32dde65cbdc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1" name="Picture 3" descr="C:\Users\ZAVUCH\Downloads\57661009008029239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263" y="3380105"/>
            <a:ext cx="1260000" cy="1260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63492" name="Picture 4" descr="C:\Users\ZAVUCH\Downloads\576624634987040308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16798" y="3379787"/>
            <a:ext cx="1272222" cy="1260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63493" name="Picture 5" descr="C:\Users\ZAVUCH\Downloads\5765772005092298159.jpg"/>
          <p:cNvPicPr>
            <a:picLocks noChangeAspect="1" noChangeArrowheads="1"/>
          </p:cNvPicPr>
          <p:nvPr/>
        </p:nvPicPr>
        <p:blipFill>
          <a:blip r:embed="rId11" cstate="print"/>
          <a:srcRect l="24406" t="40618" r="29412" b="13200"/>
          <a:stretch>
            <a:fillRect/>
          </a:stretch>
        </p:blipFill>
        <p:spPr bwMode="auto">
          <a:xfrm>
            <a:off x="3794760" y="3371850"/>
            <a:ext cx="1260000" cy="1260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63494" name="Picture 6" descr="C:\Users\ZAVUCH\Downloads\576820508259064549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9630" y="427355"/>
            <a:ext cx="1260000" cy="1260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016855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F4736490-1C50-43F1-84D1-B776F9C2E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262808"/>
              </p:ext>
            </p:extLst>
          </p:nvPr>
        </p:nvGraphicFramePr>
        <p:xfrm>
          <a:off x="728546" y="321408"/>
          <a:ext cx="4428000" cy="4428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859604595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989999841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642251723"/>
                    </a:ext>
                  </a:extLst>
                </a:gridCol>
              </a:tblGrid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426875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</a:t>
                      </a:r>
                      <a:r>
                        <a:rPr lang="ru-RU" sz="7200" dirty="0"/>
                        <a:t>?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553495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582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D7C5B20-599A-4B76-9CF1-D27B481FD97C}"/>
              </a:ext>
            </a:extLst>
          </p:cNvPr>
          <p:cNvSpPr txBox="1"/>
          <p:nvPr/>
        </p:nvSpPr>
        <p:spPr>
          <a:xfrm>
            <a:off x="5491976" y="709841"/>
            <a:ext cx="3652024" cy="4285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 err="1">
                <a:solidFill>
                  <a:srgbClr val="333333"/>
                </a:solidFill>
                <a:effectLst/>
              </a:rPr>
              <a:t>Кроссенс</a:t>
            </a:r>
            <a:r>
              <a:rPr lang="ru-RU" b="0" i="0" dirty="0">
                <a:solidFill>
                  <a:srgbClr val="333333"/>
                </a:solidFill>
                <a:effectLst/>
              </a:rPr>
              <a:t> (от англ. </a:t>
            </a:r>
            <a:r>
              <a:rPr lang="ru-RU" b="0" i="0" dirty="0" err="1">
                <a:solidFill>
                  <a:srgbClr val="333333"/>
                </a:solidFill>
                <a:effectLst/>
              </a:rPr>
              <a:t>cross</a:t>
            </a:r>
            <a:r>
              <a:rPr lang="ru-RU" b="0" i="0" dirty="0">
                <a:solidFill>
                  <a:srgbClr val="333333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</a:rPr>
              <a:t>sense</a:t>
            </a:r>
            <a:r>
              <a:rPr lang="ru-RU" b="0" i="0" dirty="0">
                <a:solidFill>
                  <a:srgbClr val="333333"/>
                </a:solidFill>
                <a:effectLst/>
              </a:rPr>
              <a:t> — «пересечение смыслов») — </a:t>
            </a:r>
            <a:r>
              <a:rPr lang="ru-RU" b="1" i="0" dirty="0">
                <a:solidFill>
                  <a:srgbClr val="333333"/>
                </a:solidFill>
                <a:effectLst/>
              </a:rPr>
              <a:t>ассоциативная головоломка</a:t>
            </a:r>
            <a:r>
              <a:rPr lang="ru-RU" b="0" i="0" dirty="0">
                <a:solidFill>
                  <a:srgbClr val="333333"/>
                </a:solidFill>
                <a:effectLst/>
              </a:rPr>
              <a:t>, разработанная </a:t>
            </a:r>
          </a:p>
          <a:p>
            <a:endParaRPr lang="ru-RU" b="0" i="0" dirty="0">
              <a:solidFill>
                <a:srgbClr val="333333"/>
              </a:solidFill>
              <a:effectLst/>
            </a:endParaRPr>
          </a:p>
          <a:p>
            <a:endParaRPr lang="ru-RU" b="0" i="0" dirty="0">
              <a:solidFill>
                <a:srgbClr val="333333"/>
              </a:solidFill>
              <a:effectLst/>
            </a:endParaRPr>
          </a:p>
          <a:p>
            <a:endParaRPr lang="ru-RU" dirty="0">
              <a:solidFill>
                <a:srgbClr val="333333"/>
              </a:solidFill>
            </a:endParaRPr>
          </a:p>
          <a:p>
            <a:endParaRPr lang="ru-RU" b="0" i="0" dirty="0">
              <a:solidFill>
                <a:srgbClr val="333333"/>
              </a:solidFill>
              <a:effectLst/>
            </a:endParaRPr>
          </a:p>
          <a:p>
            <a:endParaRPr lang="ru-RU" dirty="0">
              <a:solidFill>
                <a:srgbClr val="333333"/>
              </a:solidFill>
            </a:endParaRPr>
          </a:p>
          <a:p>
            <a:endParaRPr lang="ru-RU" b="0" i="0" dirty="0">
              <a:solidFill>
                <a:srgbClr val="333333"/>
              </a:solidFill>
              <a:effectLst/>
            </a:endParaRPr>
          </a:p>
          <a:p>
            <a:r>
              <a:rPr lang="ru-RU" b="1" i="0" dirty="0">
                <a:solidFill>
                  <a:srgbClr val="333333"/>
                </a:solidFill>
                <a:effectLst/>
              </a:rPr>
              <a:t>     Сергеем Фединым</a:t>
            </a:r>
            <a:r>
              <a:rPr lang="ru-RU" b="0" i="0" dirty="0">
                <a:solidFill>
                  <a:srgbClr val="333333"/>
                </a:solidFill>
                <a:effectLst/>
              </a:rPr>
              <a:t> (писателем, </a:t>
            </a:r>
          </a:p>
          <a:p>
            <a:r>
              <a:rPr lang="ru-RU" dirty="0">
                <a:solidFill>
                  <a:srgbClr val="333333"/>
                </a:solidFill>
              </a:rPr>
              <a:t>     </a:t>
            </a:r>
            <a:r>
              <a:rPr lang="ru-RU" b="0" i="0" dirty="0">
                <a:solidFill>
                  <a:srgbClr val="333333"/>
                </a:solidFill>
                <a:effectLst/>
              </a:rPr>
              <a:t>педагогом, математиком) и</a:t>
            </a:r>
          </a:p>
          <a:p>
            <a:endParaRPr lang="ru-RU" b="0" i="0" dirty="0">
              <a:solidFill>
                <a:srgbClr val="333333"/>
              </a:solidFill>
              <a:effectLst/>
            </a:endParaRPr>
          </a:p>
          <a:p>
            <a:endParaRPr lang="ru-RU" dirty="0">
              <a:solidFill>
                <a:srgbClr val="333333"/>
              </a:solidFill>
            </a:endParaRPr>
          </a:p>
          <a:p>
            <a:endParaRPr lang="ru-RU" b="0" i="0" dirty="0">
              <a:solidFill>
                <a:srgbClr val="333333"/>
              </a:solidFill>
              <a:effectLst/>
            </a:endParaRPr>
          </a:p>
          <a:p>
            <a:endParaRPr lang="ru-RU" b="0" i="0" dirty="0">
              <a:solidFill>
                <a:srgbClr val="333333"/>
              </a:solidFill>
              <a:effectLst/>
            </a:endParaRPr>
          </a:p>
          <a:p>
            <a:endParaRPr lang="ru-RU" dirty="0">
              <a:solidFill>
                <a:srgbClr val="333333"/>
              </a:solidFill>
            </a:endParaRPr>
          </a:p>
          <a:p>
            <a:endParaRPr lang="ru-RU" b="0" i="0" dirty="0">
              <a:solidFill>
                <a:srgbClr val="333333"/>
              </a:solidFill>
              <a:effectLst/>
            </a:endParaRPr>
          </a:p>
          <a:p>
            <a:r>
              <a:rPr lang="ru-RU" b="1" i="0" dirty="0">
                <a:solidFill>
                  <a:srgbClr val="333333"/>
                </a:solidFill>
                <a:effectLst/>
              </a:rPr>
              <a:t>             Владимиром </a:t>
            </a:r>
            <a:r>
              <a:rPr lang="ru-RU" b="1" i="0" dirty="0" err="1">
                <a:solidFill>
                  <a:srgbClr val="333333"/>
                </a:solidFill>
                <a:effectLst/>
              </a:rPr>
              <a:t>Бусленко</a:t>
            </a:r>
            <a:r>
              <a:rPr lang="ru-RU" b="0" i="0" dirty="0">
                <a:solidFill>
                  <a:srgbClr val="333333"/>
                </a:solidFill>
                <a:effectLst/>
              </a:rPr>
              <a:t> (доктором </a:t>
            </a:r>
          </a:p>
          <a:p>
            <a:r>
              <a:rPr lang="ru-RU" dirty="0">
                <a:solidFill>
                  <a:srgbClr val="333333"/>
                </a:solidFill>
              </a:rPr>
              <a:t>             </a:t>
            </a:r>
            <a:r>
              <a:rPr lang="ru-RU" b="0" i="0" dirty="0">
                <a:solidFill>
                  <a:srgbClr val="333333"/>
                </a:solidFill>
                <a:effectLst/>
              </a:rPr>
              <a:t>технических наук, художником и </a:t>
            </a:r>
          </a:p>
          <a:p>
            <a:r>
              <a:rPr lang="ru-RU" dirty="0">
                <a:solidFill>
                  <a:srgbClr val="333333"/>
                </a:solidFill>
              </a:rPr>
              <a:t>             </a:t>
            </a:r>
            <a:r>
              <a:rPr lang="ru-RU" b="0" i="0" dirty="0">
                <a:solidFill>
                  <a:srgbClr val="333333"/>
                </a:solidFill>
                <a:effectLst/>
              </a:rPr>
              <a:t>философом).</a:t>
            </a:r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172A310-944C-40B6-AB9F-E67FC8CF5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80" y="1474748"/>
            <a:ext cx="1089288" cy="11399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8DF63FF-9236-4901-99DF-C23DE5805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3"/>
          <a:stretch/>
        </p:blipFill>
        <p:spPr bwMode="auto">
          <a:xfrm>
            <a:off x="7842790" y="2948939"/>
            <a:ext cx="1111330" cy="130302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F7D633-8077-428F-91D8-4ABAC5603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 t="15193" r="8040" b="13385"/>
          <a:stretch/>
        </p:blipFill>
        <p:spPr>
          <a:xfrm>
            <a:off x="2306465" y="429483"/>
            <a:ext cx="1260000" cy="126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402F5A-5C56-4787-B8A4-B1C06D009D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88" y="429483"/>
            <a:ext cx="1260000" cy="126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165761-DB84-4C65-BB51-EC9FD21E88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88" y="1905408"/>
            <a:ext cx="1260000" cy="126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ADFE7F-32B9-4859-8737-AC83815CD7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7" y="1905408"/>
            <a:ext cx="1260000" cy="126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9154" name="AutoShape 2" descr="blob:https://web.telegram.org/3f6b9417-876b-407b-9476-32dde65cbdc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blob:https://web.telegram.org/3f6b9417-876b-407b-9476-32dde65cbdc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1" name="Picture 3" descr="C:\Users\ZAVUCH\Downloads\57661009008029239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263" y="3380105"/>
            <a:ext cx="1260000" cy="1260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63492" name="Picture 4" descr="C:\Users\ZAVUCH\Downloads\576624634987040308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16798" y="3379787"/>
            <a:ext cx="1272222" cy="1260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63493" name="Picture 5" descr="C:\Users\ZAVUCH\Downloads\5765772005092298159.jpg"/>
          <p:cNvPicPr>
            <a:picLocks noChangeAspect="1" noChangeArrowheads="1"/>
          </p:cNvPicPr>
          <p:nvPr/>
        </p:nvPicPr>
        <p:blipFill>
          <a:blip r:embed="rId11" cstate="print"/>
          <a:srcRect l="24406" t="40618" r="29412" b="13200"/>
          <a:stretch>
            <a:fillRect/>
          </a:stretch>
        </p:blipFill>
        <p:spPr bwMode="auto">
          <a:xfrm>
            <a:off x="3794760" y="3371850"/>
            <a:ext cx="1260000" cy="1260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63494" name="Picture 6" descr="C:\Users\ZAVUCH\Downloads\576820508259064549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9630" y="427355"/>
            <a:ext cx="1260000" cy="1260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B8E27207-9B9B-4206-9ADD-2C00E9E0F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14931" r="72358" b="22881"/>
          <a:stretch/>
        </p:blipFill>
        <p:spPr bwMode="auto">
          <a:xfrm>
            <a:off x="2316798" y="1904635"/>
            <a:ext cx="1260000" cy="126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8558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7">
            <a:extLst>
              <a:ext uri="{FF2B5EF4-FFF2-40B4-BE49-F238E27FC236}">
                <a16:creationId xmlns:a16="http://schemas.microsoft.com/office/drawing/2014/main" id="{8FB8762D-4907-436D-97C0-91B4DDF934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8646" y="-565265"/>
            <a:ext cx="7159199" cy="5915934"/>
          </a:xfrm>
          <a:prstGeom prst="rect">
            <a:avLst/>
          </a:prstGeom>
        </p:spPr>
      </p:pic>
      <p:sp>
        <p:nvSpPr>
          <p:cNvPr id="10" name="文本框 5">
            <a:extLst>
              <a:ext uri="{FF2B5EF4-FFF2-40B4-BE49-F238E27FC236}">
                <a16:creationId xmlns:a16="http://schemas.microsoft.com/office/drawing/2014/main" id="{CE4F0884-704F-45F7-A5DF-B913EF29D0BF}"/>
              </a:ext>
            </a:extLst>
          </p:cNvPr>
          <p:cNvSpPr txBox="1"/>
          <p:nvPr/>
        </p:nvSpPr>
        <p:spPr>
          <a:xfrm>
            <a:off x="723842" y="916361"/>
            <a:ext cx="519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Технология </a:t>
            </a:r>
            <a:endParaRPr lang="zh-CN" altLang="en-US" sz="2400" b="1" dirty="0">
              <a:ln>
                <a:solidFill>
                  <a:prstClr val="white"/>
                </a:solidFill>
              </a:ln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1" name="TextBox 40">
            <a:extLst>
              <a:ext uri="{FF2B5EF4-FFF2-40B4-BE49-F238E27FC236}">
                <a16:creationId xmlns:a16="http://schemas.microsoft.com/office/drawing/2014/main" id="{98F365AB-C4BB-4A37-B3C7-0801017F9995}"/>
              </a:ext>
            </a:extLst>
          </p:cNvPr>
          <p:cNvSpPr txBox="1"/>
          <p:nvPr/>
        </p:nvSpPr>
        <p:spPr>
          <a:xfrm>
            <a:off x="1312754" y="1738404"/>
            <a:ext cx="3950383" cy="41549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10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latin typeface="+mj-lt"/>
                <a:cs typeface="+mn-ea"/>
                <a:sym typeface="+mn-lt"/>
              </a:rPr>
              <a:t>RAFT</a:t>
            </a:r>
            <a:endParaRPr lang="zh-CN" altLang="en-US" sz="2100" dirty="0">
              <a:ln>
                <a:solidFill>
                  <a:schemeClr val="tx1"/>
                </a:solidFill>
              </a:ln>
              <a:solidFill>
                <a:prstClr val="white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7" name="矩形 10">
            <a:extLst>
              <a:ext uri="{FF2B5EF4-FFF2-40B4-BE49-F238E27FC236}">
                <a16:creationId xmlns:a16="http://schemas.microsoft.com/office/drawing/2014/main" id="{6A3A322F-71A2-44F4-BE40-33ABA0C7B831}"/>
              </a:ext>
            </a:extLst>
          </p:cNvPr>
          <p:cNvSpPr/>
          <p:nvPr/>
        </p:nvSpPr>
        <p:spPr>
          <a:xfrm>
            <a:off x="3031960" y="1454666"/>
            <a:ext cx="511969" cy="571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1A7EDA-8353-4CFF-909A-3F58DAED1382}"/>
              </a:ext>
            </a:extLst>
          </p:cNvPr>
          <p:cNvSpPr txBox="1"/>
          <p:nvPr/>
        </p:nvSpPr>
        <p:spPr>
          <a:xfrm>
            <a:off x="805493" y="2297630"/>
            <a:ext cx="49649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– Role 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– Audience 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– Format 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– Topic 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</a:p>
        </p:txBody>
      </p:sp>
      <p:sp>
        <p:nvSpPr>
          <p:cNvPr id="12" name="Полилиния 6">
            <a:extLst>
              <a:ext uri="{FF2B5EF4-FFF2-40B4-BE49-F238E27FC236}">
                <a16:creationId xmlns:a16="http://schemas.microsoft.com/office/drawing/2014/main" id="{E13001EE-4575-4EAC-A01E-D15BE0E3E874}"/>
              </a:ext>
            </a:extLst>
          </p:cNvPr>
          <p:cNvSpPr/>
          <p:nvPr/>
        </p:nvSpPr>
        <p:spPr>
          <a:xfrm rot="1692457">
            <a:off x="5940928" y="1071336"/>
            <a:ext cx="2923790" cy="2906526"/>
          </a:xfrm>
          <a:custGeom>
            <a:avLst/>
            <a:gdLst>
              <a:gd name="connsiteX0" fmla="*/ 2250502 w 4441187"/>
              <a:gd name="connsiteY0" fmla="*/ 39932 h 4264580"/>
              <a:gd name="connsiteX1" fmla="*/ 2573925 w 4441187"/>
              <a:gd name="connsiteY1" fmla="*/ 1736 h 4264580"/>
              <a:gd name="connsiteX2" fmla="*/ 2955225 w 4441187"/>
              <a:gd name="connsiteY2" fmla="*/ 112509 h 4264580"/>
              <a:gd name="connsiteX3" fmla="*/ 3026911 w 4441187"/>
              <a:gd name="connsiteY3" fmla="*/ 159511 h 4264580"/>
              <a:gd name="connsiteX4" fmla="*/ 3029208 w 4441187"/>
              <a:gd name="connsiteY4" fmla="*/ 160735 h 4264580"/>
              <a:gd name="connsiteX5" fmla="*/ 3031008 w 4441187"/>
              <a:gd name="connsiteY5" fmla="*/ 162198 h 4264580"/>
              <a:gd name="connsiteX6" fmla="*/ 3071302 w 4441187"/>
              <a:gd name="connsiteY6" fmla="*/ 188617 h 4264580"/>
              <a:gd name="connsiteX7" fmla="*/ 3119390 w 4441187"/>
              <a:gd name="connsiteY7" fmla="*/ 233988 h 4264580"/>
              <a:gd name="connsiteX8" fmla="*/ 3165550 w 4441187"/>
              <a:gd name="connsiteY8" fmla="*/ 271486 h 4264580"/>
              <a:gd name="connsiteX9" fmla="*/ 3188633 w 4441187"/>
              <a:gd name="connsiteY9" fmla="*/ 299322 h 4264580"/>
              <a:gd name="connsiteX10" fmla="*/ 3205202 w 4441187"/>
              <a:gd name="connsiteY10" fmla="*/ 314953 h 4264580"/>
              <a:gd name="connsiteX11" fmla="*/ 3225626 w 4441187"/>
              <a:gd name="connsiteY11" fmla="*/ 343930 h 4264580"/>
              <a:gd name="connsiteX12" fmla="*/ 3279575 w 4441187"/>
              <a:gd name="connsiteY12" fmla="*/ 408991 h 4264580"/>
              <a:gd name="connsiteX13" fmla="*/ 3305221 w 4441187"/>
              <a:gd name="connsiteY13" fmla="*/ 456865 h 4264580"/>
              <a:gd name="connsiteX14" fmla="*/ 3308110 w 4441187"/>
              <a:gd name="connsiteY14" fmla="*/ 460964 h 4264580"/>
              <a:gd name="connsiteX15" fmla="*/ 3311457 w 4441187"/>
              <a:gd name="connsiteY15" fmla="*/ 468506 h 4264580"/>
              <a:gd name="connsiteX16" fmla="*/ 3366507 w 4441187"/>
              <a:gd name="connsiteY16" fmla="*/ 571267 h 4264580"/>
              <a:gd name="connsiteX17" fmla="*/ 4372279 w 4441187"/>
              <a:gd name="connsiteY17" fmla="*/ 3008874 h 4264580"/>
              <a:gd name="connsiteX18" fmla="*/ 4392616 w 4441187"/>
              <a:gd name="connsiteY18" fmla="*/ 3076808 h 4264580"/>
              <a:gd name="connsiteX19" fmla="*/ 4406444 w 4441187"/>
              <a:gd name="connsiteY19" fmla="*/ 3112994 h 4264580"/>
              <a:gd name="connsiteX20" fmla="*/ 4410397 w 4441187"/>
              <a:gd name="connsiteY20" fmla="*/ 3136213 h 4264580"/>
              <a:gd name="connsiteX21" fmla="*/ 4425073 w 4441187"/>
              <a:gd name="connsiteY21" fmla="*/ 3185236 h 4264580"/>
              <a:gd name="connsiteX22" fmla="*/ 4432258 w 4441187"/>
              <a:gd name="connsiteY22" fmla="*/ 3264544 h 4264580"/>
              <a:gd name="connsiteX23" fmla="*/ 4436437 w 4441187"/>
              <a:gd name="connsiteY23" fmla="*/ 3289089 h 4264580"/>
              <a:gd name="connsiteX24" fmla="*/ 4435929 w 4441187"/>
              <a:gd name="connsiteY24" fmla="*/ 3305078 h 4264580"/>
              <a:gd name="connsiteX25" fmla="*/ 4441187 w 4441187"/>
              <a:gd name="connsiteY25" fmla="*/ 3363138 h 4264580"/>
              <a:gd name="connsiteX26" fmla="*/ 4431048 w 4441187"/>
              <a:gd name="connsiteY26" fmla="*/ 3458474 h 4264580"/>
              <a:gd name="connsiteX27" fmla="*/ 4430585 w 4441187"/>
              <a:gd name="connsiteY27" fmla="*/ 3473091 h 4264580"/>
              <a:gd name="connsiteX28" fmla="*/ 4428607 w 4441187"/>
              <a:gd name="connsiteY28" fmla="*/ 3481426 h 4264580"/>
              <a:gd name="connsiteX29" fmla="*/ 4422611 w 4441187"/>
              <a:gd name="connsiteY29" fmla="*/ 3537811 h 4264580"/>
              <a:gd name="connsiteX30" fmla="*/ 4390531 w 4441187"/>
              <a:gd name="connsiteY30" fmla="*/ 3642064 h 4264580"/>
              <a:gd name="connsiteX31" fmla="*/ 4388122 w 4441187"/>
              <a:gd name="connsiteY31" fmla="*/ 3652220 h 4264580"/>
              <a:gd name="connsiteX32" fmla="*/ 4385979 w 4441187"/>
              <a:gd name="connsiteY32" fmla="*/ 3656855 h 4264580"/>
              <a:gd name="connsiteX33" fmla="*/ 4371325 w 4441187"/>
              <a:gd name="connsiteY33" fmla="*/ 3704477 h 4264580"/>
              <a:gd name="connsiteX34" fmla="*/ 4315450 w 4441187"/>
              <a:gd name="connsiteY34" fmla="*/ 3809329 h 4264580"/>
              <a:gd name="connsiteX35" fmla="*/ 4313130 w 4441187"/>
              <a:gd name="connsiteY35" fmla="*/ 3814347 h 4264580"/>
              <a:gd name="connsiteX36" fmla="*/ 4311816 w 4441187"/>
              <a:gd name="connsiteY36" fmla="*/ 3816152 h 4264580"/>
              <a:gd name="connsiteX37" fmla="*/ 4289315 w 4441187"/>
              <a:gd name="connsiteY37" fmla="*/ 3858370 h 4264580"/>
              <a:gd name="connsiteX38" fmla="*/ 4178564 w 4441187"/>
              <a:gd name="connsiteY38" fmla="*/ 3994715 h 4264580"/>
              <a:gd name="connsiteX39" fmla="*/ 4083924 w 4441187"/>
              <a:gd name="connsiteY39" fmla="*/ 4073193 h 4264580"/>
              <a:gd name="connsiteX40" fmla="*/ 4081957 w 4441187"/>
              <a:gd name="connsiteY40" fmla="*/ 4075023 h 4264580"/>
              <a:gd name="connsiteX41" fmla="*/ 4080999 w 4441187"/>
              <a:gd name="connsiteY41" fmla="*/ 4075619 h 4264580"/>
              <a:gd name="connsiteX42" fmla="*/ 4041059 w 4441187"/>
              <a:gd name="connsiteY42" fmla="*/ 4108739 h 4264580"/>
              <a:gd name="connsiteX43" fmla="*/ 3947587 w 4441187"/>
              <a:gd name="connsiteY43" fmla="*/ 4158811 h 4264580"/>
              <a:gd name="connsiteX44" fmla="*/ 3933987 w 4441187"/>
              <a:gd name="connsiteY44" fmla="*/ 4167295 h 4264580"/>
              <a:gd name="connsiteX45" fmla="*/ 3926203 w 4441187"/>
              <a:gd name="connsiteY45" fmla="*/ 4170268 h 4264580"/>
              <a:gd name="connsiteX46" fmla="*/ 3878783 w 4441187"/>
              <a:gd name="connsiteY46" fmla="*/ 4195670 h 4264580"/>
              <a:gd name="connsiteX47" fmla="*/ 3790829 w 4441187"/>
              <a:gd name="connsiteY47" fmla="*/ 4221999 h 4264580"/>
              <a:gd name="connsiteX48" fmla="*/ 3769903 w 4441187"/>
              <a:gd name="connsiteY48" fmla="*/ 4229997 h 4264580"/>
              <a:gd name="connsiteX49" fmla="*/ 3756475 w 4441187"/>
              <a:gd name="connsiteY49" fmla="*/ 4232284 h 4264580"/>
              <a:gd name="connsiteX50" fmla="*/ 3702423 w 4441187"/>
              <a:gd name="connsiteY50" fmla="*/ 4248462 h 4264580"/>
              <a:gd name="connsiteX51" fmla="*/ 3614976 w 4441187"/>
              <a:gd name="connsiteY51" fmla="*/ 4256386 h 4264580"/>
              <a:gd name="connsiteX52" fmla="*/ 3593807 w 4441187"/>
              <a:gd name="connsiteY52" fmla="*/ 4259992 h 4264580"/>
              <a:gd name="connsiteX53" fmla="*/ 3580016 w 4441187"/>
              <a:gd name="connsiteY53" fmla="*/ 4259553 h 4264580"/>
              <a:gd name="connsiteX54" fmla="*/ 3524518 w 4441187"/>
              <a:gd name="connsiteY54" fmla="*/ 4264580 h 4264580"/>
              <a:gd name="connsiteX55" fmla="*/ 3433395 w 4441187"/>
              <a:gd name="connsiteY55" fmla="*/ 4254887 h 4264580"/>
              <a:gd name="connsiteX56" fmla="*/ 3409806 w 4441187"/>
              <a:gd name="connsiteY56" fmla="*/ 4254136 h 4264580"/>
              <a:gd name="connsiteX57" fmla="*/ 795892 w 4441187"/>
              <a:gd name="connsiteY57" fmla="*/ 3906358 h 4264580"/>
              <a:gd name="connsiteX58" fmla="*/ 616760 w 4441187"/>
              <a:gd name="connsiteY58" fmla="*/ 3863898 h 4264580"/>
              <a:gd name="connsiteX59" fmla="*/ 522738 w 4441187"/>
              <a:gd name="connsiteY59" fmla="*/ 3820407 h 4264580"/>
              <a:gd name="connsiteX60" fmla="*/ 511059 w 4441187"/>
              <a:gd name="connsiteY60" fmla="*/ 3816078 h 4264580"/>
              <a:gd name="connsiteX61" fmla="*/ 504257 w 4441187"/>
              <a:gd name="connsiteY61" fmla="*/ 3811857 h 4264580"/>
              <a:gd name="connsiteX62" fmla="*/ 454635 w 4441187"/>
              <a:gd name="connsiteY62" fmla="*/ 3788905 h 4264580"/>
              <a:gd name="connsiteX63" fmla="*/ 381959 w 4441187"/>
              <a:gd name="connsiteY63" fmla="*/ 3735964 h 4264580"/>
              <a:gd name="connsiteX64" fmla="*/ 354636 w 4441187"/>
              <a:gd name="connsiteY64" fmla="*/ 3719008 h 4264580"/>
              <a:gd name="connsiteX65" fmla="*/ 340929 w 4441187"/>
              <a:gd name="connsiteY65" fmla="*/ 3706077 h 4264580"/>
              <a:gd name="connsiteX66" fmla="*/ 312654 w 4441187"/>
              <a:gd name="connsiteY66" fmla="*/ 3685480 h 4264580"/>
              <a:gd name="connsiteX67" fmla="*/ 266847 w 4441187"/>
              <a:gd name="connsiteY67" fmla="*/ 3636178 h 4264580"/>
              <a:gd name="connsiteX68" fmla="*/ 220735 w 4441187"/>
              <a:gd name="connsiteY68" fmla="*/ 3592671 h 4264580"/>
              <a:gd name="connsiteX69" fmla="*/ 202862 w 4441187"/>
              <a:gd name="connsiteY69" fmla="*/ 3567315 h 4264580"/>
              <a:gd name="connsiteX70" fmla="*/ 193958 w 4441187"/>
              <a:gd name="connsiteY70" fmla="*/ 3557730 h 4264580"/>
              <a:gd name="connsiteX71" fmla="*/ 177452 w 4441187"/>
              <a:gd name="connsiteY71" fmla="*/ 3531262 h 4264580"/>
              <a:gd name="connsiteX72" fmla="*/ 117825 w 4441187"/>
              <a:gd name="connsiteY72" fmla="*/ 3446661 h 4264580"/>
              <a:gd name="connsiteX73" fmla="*/ 188619 w 4441187"/>
              <a:gd name="connsiteY73" fmla="*/ 2444463 h 4264580"/>
              <a:gd name="connsiteX74" fmla="*/ 1796759 w 4441187"/>
              <a:gd name="connsiteY74" fmla="*/ 354635 h 4264580"/>
              <a:gd name="connsiteX75" fmla="*/ 2250502 w 4441187"/>
              <a:gd name="connsiteY75" fmla="*/ 39932 h 426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441187" h="4264580">
                <a:moveTo>
                  <a:pt x="2250502" y="39932"/>
                </a:moveTo>
                <a:cubicBezTo>
                  <a:pt x="2355041" y="7965"/>
                  <a:pt x="2464726" y="-5012"/>
                  <a:pt x="2573925" y="1736"/>
                </a:cubicBezTo>
                <a:cubicBezTo>
                  <a:pt x="2704967" y="9836"/>
                  <a:pt x="2835309" y="46336"/>
                  <a:pt x="2955225" y="112509"/>
                </a:cubicBezTo>
                <a:lnTo>
                  <a:pt x="3026911" y="159511"/>
                </a:lnTo>
                <a:lnTo>
                  <a:pt x="3029208" y="160735"/>
                </a:lnTo>
                <a:lnTo>
                  <a:pt x="3031008" y="162198"/>
                </a:lnTo>
                <a:lnTo>
                  <a:pt x="3071302" y="188617"/>
                </a:lnTo>
                <a:lnTo>
                  <a:pt x="3119390" y="233988"/>
                </a:lnTo>
                <a:lnTo>
                  <a:pt x="3165550" y="271486"/>
                </a:lnTo>
                <a:lnTo>
                  <a:pt x="3188633" y="299322"/>
                </a:lnTo>
                <a:lnTo>
                  <a:pt x="3205202" y="314953"/>
                </a:lnTo>
                <a:lnTo>
                  <a:pt x="3225626" y="343930"/>
                </a:lnTo>
                <a:lnTo>
                  <a:pt x="3279575" y="408991"/>
                </a:lnTo>
                <a:lnTo>
                  <a:pt x="3305221" y="456865"/>
                </a:lnTo>
                <a:lnTo>
                  <a:pt x="3308110" y="460964"/>
                </a:lnTo>
                <a:lnTo>
                  <a:pt x="3311457" y="468506"/>
                </a:lnTo>
                <a:lnTo>
                  <a:pt x="3366507" y="571267"/>
                </a:lnTo>
                <a:lnTo>
                  <a:pt x="4372279" y="3008874"/>
                </a:lnTo>
                <a:lnTo>
                  <a:pt x="4392616" y="3076808"/>
                </a:lnTo>
                <a:lnTo>
                  <a:pt x="4406444" y="3112994"/>
                </a:lnTo>
                <a:lnTo>
                  <a:pt x="4410397" y="3136213"/>
                </a:lnTo>
                <a:lnTo>
                  <a:pt x="4425073" y="3185236"/>
                </a:lnTo>
                <a:lnTo>
                  <a:pt x="4432258" y="3264544"/>
                </a:lnTo>
                <a:lnTo>
                  <a:pt x="4436437" y="3289089"/>
                </a:lnTo>
                <a:lnTo>
                  <a:pt x="4435929" y="3305078"/>
                </a:lnTo>
                <a:lnTo>
                  <a:pt x="4441187" y="3363138"/>
                </a:lnTo>
                <a:lnTo>
                  <a:pt x="4431048" y="3458474"/>
                </a:lnTo>
                <a:lnTo>
                  <a:pt x="4430585" y="3473091"/>
                </a:lnTo>
                <a:lnTo>
                  <a:pt x="4428607" y="3481426"/>
                </a:lnTo>
                <a:lnTo>
                  <a:pt x="4422611" y="3537811"/>
                </a:lnTo>
                <a:lnTo>
                  <a:pt x="4390531" y="3642064"/>
                </a:lnTo>
                <a:lnTo>
                  <a:pt x="4388122" y="3652220"/>
                </a:lnTo>
                <a:lnTo>
                  <a:pt x="4385979" y="3656855"/>
                </a:lnTo>
                <a:lnTo>
                  <a:pt x="4371325" y="3704477"/>
                </a:lnTo>
                <a:lnTo>
                  <a:pt x="4315450" y="3809329"/>
                </a:lnTo>
                <a:lnTo>
                  <a:pt x="4313130" y="3814347"/>
                </a:lnTo>
                <a:lnTo>
                  <a:pt x="4311816" y="3816152"/>
                </a:lnTo>
                <a:lnTo>
                  <a:pt x="4289315" y="3858370"/>
                </a:lnTo>
                <a:cubicBezTo>
                  <a:pt x="4257077" y="3907010"/>
                  <a:pt x="4220051" y="3952723"/>
                  <a:pt x="4178564" y="3994715"/>
                </a:cubicBezTo>
                <a:lnTo>
                  <a:pt x="4083924" y="4073193"/>
                </a:lnTo>
                <a:lnTo>
                  <a:pt x="4081957" y="4075023"/>
                </a:lnTo>
                <a:lnTo>
                  <a:pt x="4080999" y="4075619"/>
                </a:lnTo>
                <a:lnTo>
                  <a:pt x="4041059" y="4108739"/>
                </a:lnTo>
                <a:lnTo>
                  <a:pt x="3947587" y="4158811"/>
                </a:lnTo>
                <a:lnTo>
                  <a:pt x="3933987" y="4167295"/>
                </a:lnTo>
                <a:lnTo>
                  <a:pt x="3926203" y="4170268"/>
                </a:lnTo>
                <a:lnTo>
                  <a:pt x="3878783" y="4195670"/>
                </a:lnTo>
                <a:lnTo>
                  <a:pt x="3790829" y="4221999"/>
                </a:lnTo>
                <a:lnTo>
                  <a:pt x="3769903" y="4229997"/>
                </a:lnTo>
                <a:lnTo>
                  <a:pt x="3756475" y="4232284"/>
                </a:lnTo>
                <a:lnTo>
                  <a:pt x="3702423" y="4248462"/>
                </a:lnTo>
                <a:lnTo>
                  <a:pt x="3614976" y="4256386"/>
                </a:lnTo>
                <a:lnTo>
                  <a:pt x="3593807" y="4259992"/>
                </a:lnTo>
                <a:lnTo>
                  <a:pt x="3580016" y="4259553"/>
                </a:lnTo>
                <a:lnTo>
                  <a:pt x="3524518" y="4264580"/>
                </a:lnTo>
                <a:lnTo>
                  <a:pt x="3433395" y="4254887"/>
                </a:lnTo>
                <a:lnTo>
                  <a:pt x="3409806" y="4254136"/>
                </a:lnTo>
                <a:lnTo>
                  <a:pt x="795892" y="3906358"/>
                </a:lnTo>
                <a:cubicBezTo>
                  <a:pt x="733697" y="3898083"/>
                  <a:pt x="673812" y="3883703"/>
                  <a:pt x="616760" y="3863898"/>
                </a:cubicBezTo>
                <a:lnTo>
                  <a:pt x="522738" y="3820407"/>
                </a:lnTo>
                <a:lnTo>
                  <a:pt x="511059" y="3816078"/>
                </a:lnTo>
                <a:lnTo>
                  <a:pt x="504257" y="3811857"/>
                </a:lnTo>
                <a:lnTo>
                  <a:pt x="454635" y="3788905"/>
                </a:lnTo>
                <a:lnTo>
                  <a:pt x="381959" y="3735964"/>
                </a:lnTo>
                <a:lnTo>
                  <a:pt x="354636" y="3719008"/>
                </a:lnTo>
                <a:lnTo>
                  <a:pt x="340929" y="3706077"/>
                </a:lnTo>
                <a:lnTo>
                  <a:pt x="312654" y="3685480"/>
                </a:lnTo>
                <a:lnTo>
                  <a:pt x="266847" y="3636178"/>
                </a:lnTo>
                <a:lnTo>
                  <a:pt x="220735" y="3592671"/>
                </a:lnTo>
                <a:lnTo>
                  <a:pt x="202862" y="3567315"/>
                </a:lnTo>
                <a:lnTo>
                  <a:pt x="193958" y="3557730"/>
                </a:lnTo>
                <a:lnTo>
                  <a:pt x="177452" y="3531262"/>
                </a:lnTo>
                <a:lnTo>
                  <a:pt x="117825" y="3446661"/>
                </a:lnTo>
                <a:cubicBezTo>
                  <a:pt x="-56553" y="3138381"/>
                  <a:pt x="-40966" y="2742814"/>
                  <a:pt x="188619" y="2444463"/>
                </a:cubicBezTo>
                <a:lnTo>
                  <a:pt x="1796759" y="354635"/>
                </a:lnTo>
                <a:cubicBezTo>
                  <a:pt x="1916333" y="199245"/>
                  <a:pt x="2076270" y="93212"/>
                  <a:pt x="2250502" y="39932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20000"/>
                  <a:lumOff val="80000"/>
                </a:schemeClr>
              </a:gs>
              <a:gs pos="58000">
                <a:schemeClr val="accent5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13">
              <a:solidFill>
                <a:schemeClr val="accent3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219EB84-6A00-4776-9AF3-FC04DF60B2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t="408" r="21136" b="-408"/>
          <a:stretch/>
        </p:blipFill>
        <p:spPr>
          <a:xfrm rot="21384670" flipH="1">
            <a:off x="5858252" y="1186406"/>
            <a:ext cx="2899397" cy="2897806"/>
          </a:xfrm>
          <a:custGeom>
            <a:avLst/>
            <a:gdLst>
              <a:gd name="connsiteX0" fmla="*/ 1754413 w 4418771"/>
              <a:gd name="connsiteY0" fmla="*/ 639 h 4416345"/>
              <a:gd name="connsiteX1" fmla="*/ 1917296 w 4418771"/>
              <a:gd name="connsiteY1" fmla="*/ 21651 h 4416345"/>
              <a:gd name="connsiteX2" fmla="*/ 2397568 w 4418771"/>
              <a:gd name="connsiteY2" fmla="*/ 303953 h 4416345"/>
              <a:gd name="connsiteX3" fmla="*/ 4180799 w 4418771"/>
              <a:gd name="connsiteY3" fmla="*/ 2293836 h 4416345"/>
              <a:gd name="connsiteX4" fmla="*/ 4335024 w 4418771"/>
              <a:gd name="connsiteY4" fmla="*/ 3305541 h 4416345"/>
              <a:gd name="connsiteX5" fmla="*/ 4282389 w 4418771"/>
              <a:gd name="connsiteY5" fmla="*/ 3396324 h 4416345"/>
              <a:gd name="connsiteX6" fmla="*/ 4268073 w 4418771"/>
              <a:gd name="connsiteY6" fmla="*/ 3424550 h 4416345"/>
              <a:gd name="connsiteX7" fmla="*/ 4259959 w 4418771"/>
              <a:gd name="connsiteY7" fmla="*/ 3435012 h 4416345"/>
              <a:gd name="connsiteX8" fmla="*/ 4244182 w 4418771"/>
              <a:gd name="connsiteY8" fmla="*/ 3462221 h 4416345"/>
              <a:gd name="connsiteX9" fmla="*/ 4201654 w 4418771"/>
              <a:gd name="connsiteY9" fmla="*/ 3510174 h 4416345"/>
              <a:gd name="connsiteX10" fmla="*/ 4159914 w 4418771"/>
              <a:gd name="connsiteY10" fmla="*/ 3563985 h 4416345"/>
              <a:gd name="connsiteX11" fmla="*/ 4133331 w 4418771"/>
              <a:gd name="connsiteY11" fmla="*/ 3587216 h 4416345"/>
              <a:gd name="connsiteX12" fmla="*/ 4120689 w 4418771"/>
              <a:gd name="connsiteY12" fmla="*/ 3601468 h 4416345"/>
              <a:gd name="connsiteX13" fmla="*/ 4094756 w 4418771"/>
              <a:gd name="connsiteY13" fmla="*/ 3620924 h 4416345"/>
              <a:gd name="connsiteX14" fmla="*/ 4026429 w 4418771"/>
              <a:gd name="connsiteY14" fmla="*/ 3680634 h 4416345"/>
              <a:gd name="connsiteX15" fmla="*/ 3978678 w 4418771"/>
              <a:gd name="connsiteY15" fmla="*/ 3708006 h 4416345"/>
              <a:gd name="connsiteX16" fmla="*/ 3972222 w 4418771"/>
              <a:gd name="connsiteY16" fmla="*/ 3712849 h 4416345"/>
              <a:gd name="connsiteX17" fmla="*/ 3960894 w 4418771"/>
              <a:gd name="connsiteY17" fmla="*/ 3718202 h 4416345"/>
              <a:gd name="connsiteX18" fmla="*/ 3870419 w 4418771"/>
              <a:gd name="connsiteY18" fmla="*/ 3770068 h 4416345"/>
              <a:gd name="connsiteX19" fmla="*/ 3694682 w 4418771"/>
              <a:gd name="connsiteY19" fmla="*/ 3827866 h 4416345"/>
              <a:gd name="connsiteX20" fmla="*/ 1107702 w 4418771"/>
              <a:gd name="connsiteY20" fmla="*/ 4395311 h 4416345"/>
              <a:gd name="connsiteX21" fmla="*/ 1084157 w 4418771"/>
              <a:gd name="connsiteY21" fmla="*/ 4398008 h 4416345"/>
              <a:gd name="connsiteX22" fmla="*/ 993771 w 4418771"/>
              <a:gd name="connsiteY22" fmla="*/ 4415321 h 4416345"/>
              <a:gd name="connsiteX23" fmla="*/ 937812 w 4418771"/>
              <a:gd name="connsiteY23" fmla="*/ 4414769 h 4416345"/>
              <a:gd name="connsiteX24" fmla="*/ 924047 w 4418771"/>
              <a:gd name="connsiteY24" fmla="*/ 4416345 h 4416345"/>
              <a:gd name="connsiteX25" fmla="*/ 902562 w 4418771"/>
              <a:gd name="connsiteY25" fmla="*/ 4414420 h 4416345"/>
              <a:gd name="connsiteX26" fmla="*/ 814389 w 4418771"/>
              <a:gd name="connsiteY26" fmla="*/ 4413546 h 4416345"/>
              <a:gd name="connsiteX27" fmla="*/ 758950 w 4418771"/>
              <a:gd name="connsiteY27" fmla="*/ 4401553 h 4416345"/>
              <a:gd name="connsiteX28" fmla="*/ 745321 w 4418771"/>
              <a:gd name="connsiteY28" fmla="*/ 4400333 h 4416345"/>
              <a:gd name="connsiteX29" fmla="*/ 723714 w 4418771"/>
              <a:gd name="connsiteY29" fmla="*/ 4393928 h 4416345"/>
              <a:gd name="connsiteX30" fmla="*/ 633502 w 4418771"/>
              <a:gd name="connsiteY30" fmla="*/ 4374410 h 4416345"/>
              <a:gd name="connsiteX31" fmla="*/ 583933 w 4418771"/>
              <a:gd name="connsiteY31" fmla="*/ 4352508 h 4416345"/>
              <a:gd name="connsiteX32" fmla="*/ 575896 w 4418771"/>
              <a:gd name="connsiteY32" fmla="*/ 4350128 h 4416345"/>
              <a:gd name="connsiteX33" fmla="*/ 561579 w 4418771"/>
              <a:gd name="connsiteY33" fmla="*/ 4342630 h 4416345"/>
              <a:gd name="connsiteX34" fmla="*/ 463870 w 4418771"/>
              <a:gd name="connsiteY34" fmla="*/ 4299458 h 4416345"/>
              <a:gd name="connsiteX35" fmla="*/ 421144 w 4418771"/>
              <a:gd name="connsiteY35" fmla="*/ 4269107 h 4416345"/>
              <a:gd name="connsiteX36" fmla="*/ 420136 w 4418771"/>
              <a:gd name="connsiteY36" fmla="*/ 4268581 h 4416345"/>
              <a:gd name="connsiteX37" fmla="*/ 418015 w 4418771"/>
              <a:gd name="connsiteY37" fmla="*/ 4266884 h 4416345"/>
              <a:gd name="connsiteX38" fmla="*/ 316774 w 4418771"/>
              <a:gd name="connsiteY38" fmla="*/ 4194968 h 4416345"/>
              <a:gd name="connsiteX39" fmla="*/ 194595 w 4418771"/>
              <a:gd name="connsiteY39" fmla="*/ 4065622 h 4416345"/>
              <a:gd name="connsiteX40" fmla="*/ 168565 w 4418771"/>
              <a:gd name="connsiteY40" fmla="*/ 4024604 h 4416345"/>
              <a:gd name="connsiteX41" fmla="*/ 167099 w 4418771"/>
              <a:gd name="connsiteY41" fmla="*/ 4022879 h 4416345"/>
              <a:gd name="connsiteX42" fmla="*/ 164360 w 4418771"/>
              <a:gd name="connsiteY42" fmla="*/ 4017975 h 4416345"/>
              <a:gd name="connsiteX43" fmla="*/ 99720 w 4418771"/>
              <a:gd name="connsiteY43" fmla="*/ 3916103 h 4416345"/>
              <a:gd name="connsiteX44" fmla="*/ 81092 w 4418771"/>
              <a:gd name="connsiteY44" fmla="*/ 3868955 h 4416345"/>
              <a:gd name="connsiteX45" fmla="*/ 78562 w 4418771"/>
              <a:gd name="connsiteY45" fmla="*/ 3864425 h 4416345"/>
              <a:gd name="connsiteX46" fmla="*/ 75306 w 4418771"/>
              <a:gd name="connsiteY46" fmla="*/ 3854311 h 4416345"/>
              <a:gd name="connsiteX47" fmla="*/ 34528 w 4418771"/>
              <a:gd name="connsiteY47" fmla="*/ 3751096 h 4416345"/>
              <a:gd name="connsiteX48" fmla="*/ 23837 w 4418771"/>
              <a:gd name="connsiteY48" fmla="*/ 3694341 h 4416345"/>
              <a:gd name="connsiteX49" fmla="*/ 21164 w 4418771"/>
              <a:gd name="connsiteY49" fmla="*/ 3686041 h 4416345"/>
              <a:gd name="connsiteX50" fmla="*/ 19485 w 4418771"/>
              <a:gd name="connsiteY50" fmla="*/ 3671239 h 4416345"/>
              <a:gd name="connsiteX51" fmla="*/ 1406 w 4418771"/>
              <a:gd name="connsiteY51" fmla="*/ 3575278 h 4416345"/>
              <a:gd name="connsiteX52" fmla="*/ 1838 w 4418771"/>
              <a:gd name="connsiteY52" fmla="*/ 3515899 h 4416345"/>
              <a:gd name="connsiteX53" fmla="*/ 0 w 4418771"/>
              <a:gd name="connsiteY53" fmla="*/ 3499708 h 4416345"/>
              <a:gd name="connsiteX54" fmla="*/ 2140 w 4418771"/>
              <a:gd name="connsiteY54" fmla="*/ 3474445 h 4416345"/>
              <a:gd name="connsiteX55" fmla="*/ 2733 w 4418771"/>
              <a:gd name="connsiteY55" fmla="*/ 3393336 h 4416345"/>
              <a:gd name="connsiteX56" fmla="*/ 13341 w 4418771"/>
              <a:gd name="connsiteY56" fmla="*/ 3342360 h 4416345"/>
              <a:gd name="connsiteX57" fmla="*/ 15365 w 4418771"/>
              <a:gd name="connsiteY57" fmla="*/ 3318462 h 4416345"/>
              <a:gd name="connsiteX58" fmla="*/ 26194 w 4418771"/>
              <a:gd name="connsiteY58" fmla="*/ 3280590 h 4416345"/>
              <a:gd name="connsiteX59" fmla="*/ 40895 w 4418771"/>
              <a:gd name="connsiteY59" fmla="*/ 3209950 h 4416345"/>
              <a:gd name="connsiteX60" fmla="*/ 844641 w 4418771"/>
              <a:gd name="connsiteY60" fmla="*/ 652621 h 4416345"/>
              <a:gd name="connsiteX61" fmla="*/ 891184 w 4418771"/>
              <a:gd name="connsiteY61" fmla="*/ 543776 h 4416345"/>
              <a:gd name="connsiteX62" fmla="*/ 893907 w 4418771"/>
              <a:gd name="connsiteY62" fmla="*/ 535844 h 4416345"/>
              <a:gd name="connsiteX63" fmla="*/ 896457 w 4418771"/>
              <a:gd name="connsiteY63" fmla="*/ 531446 h 4416345"/>
              <a:gd name="connsiteX64" fmla="*/ 918139 w 4418771"/>
              <a:gd name="connsiteY64" fmla="*/ 480737 h 4416345"/>
              <a:gd name="connsiteX65" fmla="*/ 966717 w 4418771"/>
              <a:gd name="connsiteY65" fmla="*/ 410258 h 4416345"/>
              <a:gd name="connsiteX66" fmla="*/ 984746 w 4418771"/>
              <a:gd name="connsiteY66" fmla="*/ 379163 h 4416345"/>
              <a:gd name="connsiteX67" fmla="*/ 1000027 w 4418771"/>
              <a:gd name="connsiteY67" fmla="*/ 361935 h 4416345"/>
              <a:gd name="connsiteX68" fmla="*/ 1020812 w 4418771"/>
              <a:gd name="connsiteY68" fmla="*/ 331781 h 4416345"/>
              <a:gd name="connsiteX69" fmla="*/ 1063888 w 4418771"/>
              <a:gd name="connsiteY69" fmla="*/ 289924 h 4416345"/>
              <a:gd name="connsiteX70" fmla="*/ 1108238 w 4418771"/>
              <a:gd name="connsiteY70" fmla="*/ 239917 h 4416345"/>
              <a:gd name="connsiteX71" fmla="*/ 1146365 w 4418771"/>
              <a:gd name="connsiteY71" fmla="*/ 209790 h 4416345"/>
              <a:gd name="connsiteX72" fmla="*/ 1148045 w 4418771"/>
              <a:gd name="connsiteY72" fmla="*/ 208157 h 4416345"/>
              <a:gd name="connsiteX73" fmla="*/ 1150241 w 4418771"/>
              <a:gd name="connsiteY73" fmla="*/ 206726 h 4416345"/>
              <a:gd name="connsiteX74" fmla="*/ 1218072 w 4418771"/>
              <a:gd name="connsiteY74" fmla="*/ 153127 h 4416345"/>
              <a:gd name="connsiteX75" fmla="*/ 1590448 w 4418771"/>
              <a:gd name="connsiteY75" fmla="*/ 9393 h 4416345"/>
              <a:gd name="connsiteX76" fmla="*/ 1754413 w 4418771"/>
              <a:gd name="connsiteY76" fmla="*/ 639 h 441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418771" h="4416345">
                <a:moveTo>
                  <a:pt x="1754413" y="639"/>
                </a:moveTo>
                <a:cubicBezTo>
                  <a:pt x="1809125" y="2694"/>
                  <a:pt x="1863657" y="9710"/>
                  <a:pt x="1917296" y="21651"/>
                </a:cubicBezTo>
                <a:cubicBezTo>
                  <a:pt x="2096094" y="61457"/>
                  <a:pt x="2264975" y="155994"/>
                  <a:pt x="2397568" y="303953"/>
                </a:cubicBezTo>
                <a:lnTo>
                  <a:pt x="4180799" y="2293836"/>
                </a:lnTo>
                <a:cubicBezTo>
                  <a:pt x="4435380" y="2577918"/>
                  <a:pt x="4483888" y="2978251"/>
                  <a:pt x="4335024" y="3305541"/>
                </a:cubicBezTo>
                <a:lnTo>
                  <a:pt x="4282389" y="3396324"/>
                </a:lnTo>
                <a:lnTo>
                  <a:pt x="4268073" y="3424550"/>
                </a:lnTo>
                <a:lnTo>
                  <a:pt x="4259959" y="3435012"/>
                </a:lnTo>
                <a:lnTo>
                  <a:pt x="4244182" y="3462221"/>
                </a:lnTo>
                <a:lnTo>
                  <a:pt x="4201654" y="3510174"/>
                </a:lnTo>
                <a:lnTo>
                  <a:pt x="4159914" y="3563985"/>
                </a:lnTo>
                <a:lnTo>
                  <a:pt x="4133331" y="3587216"/>
                </a:lnTo>
                <a:lnTo>
                  <a:pt x="4120689" y="3601468"/>
                </a:lnTo>
                <a:lnTo>
                  <a:pt x="4094756" y="3620924"/>
                </a:lnTo>
                <a:lnTo>
                  <a:pt x="4026429" y="3680634"/>
                </a:lnTo>
                <a:lnTo>
                  <a:pt x="3978678" y="3708006"/>
                </a:lnTo>
                <a:lnTo>
                  <a:pt x="3972222" y="3712849"/>
                </a:lnTo>
                <a:lnTo>
                  <a:pt x="3960894" y="3718202"/>
                </a:lnTo>
                <a:lnTo>
                  <a:pt x="3870419" y="3770068"/>
                </a:lnTo>
                <a:cubicBezTo>
                  <a:pt x="3814971" y="3794853"/>
                  <a:pt x="3756236" y="3814364"/>
                  <a:pt x="3694682" y="3827866"/>
                </a:cubicBezTo>
                <a:lnTo>
                  <a:pt x="1107702" y="4395311"/>
                </a:lnTo>
                <a:lnTo>
                  <a:pt x="1084157" y="4398008"/>
                </a:lnTo>
                <a:lnTo>
                  <a:pt x="993771" y="4415321"/>
                </a:lnTo>
                <a:lnTo>
                  <a:pt x="937812" y="4414769"/>
                </a:lnTo>
                <a:lnTo>
                  <a:pt x="924047" y="4416345"/>
                </a:lnTo>
                <a:lnTo>
                  <a:pt x="902562" y="4414420"/>
                </a:lnTo>
                <a:lnTo>
                  <a:pt x="814389" y="4413546"/>
                </a:lnTo>
                <a:lnTo>
                  <a:pt x="758950" y="4401553"/>
                </a:lnTo>
                <a:lnTo>
                  <a:pt x="745321" y="4400333"/>
                </a:lnTo>
                <a:lnTo>
                  <a:pt x="723714" y="4393928"/>
                </a:lnTo>
                <a:lnTo>
                  <a:pt x="633502" y="4374410"/>
                </a:lnTo>
                <a:lnTo>
                  <a:pt x="583933" y="4352508"/>
                </a:lnTo>
                <a:lnTo>
                  <a:pt x="575896" y="4350128"/>
                </a:lnTo>
                <a:lnTo>
                  <a:pt x="561579" y="4342630"/>
                </a:lnTo>
                <a:lnTo>
                  <a:pt x="463870" y="4299458"/>
                </a:lnTo>
                <a:lnTo>
                  <a:pt x="421144" y="4269107"/>
                </a:lnTo>
                <a:lnTo>
                  <a:pt x="420136" y="4268581"/>
                </a:lnTo>
                <a:lnTo>
                  <a:pt x="418015" y="4266884"/>
                </a:lnTo>
                <a:lnTo>
                  <a:pt x="316774" y="4194968"/>
                </a:lnTo>
                <a:cubicBezTo>
                  <a:pt x="271762" y="4155736"/>
                  <a:pt x="230904" y="4112361"/>
                  <a:pt x="194595" y="4065622"/>
                </a:cubicBezTo>
                <a:lnTo>
                  <a:pt x="168565" y="4024604"/>
                </a:lnTo>
                <a:lnTo>
                  <a:pt x="167099" y="4022879"/>
                </a:lnTo>
                <a:lnTo>
                  <a:pt x="164360" y="4017975"/>
                </a:lnTo>
                <a:lnTo>
                  <a:pt x="99720" y="3916103"/>
                </a:lnTo>
                <a:lnTo>
                  <a:pt x="81092" y="3868955"/>
                </a:lnTo>
                <a:lnTo>
                  <a:pt x="78562" y="3864425"/>
                </a:lnTo>
                <a:lnTo>
                  <a:pt x="75306" y="3854311"/>
                </a:lnTo>
                <a:lnTo>
                  <a:pt x="34528" y="3751096"/>
                </a:lnTo>
                <a:lnTo>
                  <a:pt x="23837" y="3694341"/>
                </a:lnTo>
                <a:lnTo>
                  <a:pt x="21164" y="3686041"/>
                </a:lnTo>
                <a:lnTo>
                  <a:pt x="19485" y="3671239"/>
                </a:lnTo>
                <a:lnTo>
                  <a:pt x="1406" y="3575278"/>
                </a:lnTo>
                <a:lnTo>
                  <a:pt x="1838" y="3515899"/>
                </a:lnTo>
                <a:lnTo>
                  <a:pt x="0" y="3499708"/>
                </a:lnTo>
                <a:lnTo>
                  <a:pt x="2140" y="3474445"/>
                </a:lnTo>
                <a:lnTo>
                  <a:pt x="2733" y="3393336"/>
                </a:lnTo>
                <a:lnTo>
                  <a:pt x="13341" y="3342360"/>
                </a:lnTo>
                <a:lnTo>
                  <a:pt x="15365" y="3318462"/>
                </a:lnTo>
                <a:lnTo>
                  <a:pt x="26194" y="3280590"/>
                </a:lnTo>
                <a:lnTo>
                  <a:pt x="40895" y="3209950"/>
                </a:lnTo>
                <a:lnTo>
                  <a:pt x="844641" y="652621"/>
                </a:lnTo>
                <a:lnTo>
                  <a:pt x="891184" y="543776"/>
                </a:lnTo>
                <a:lnTo>
                  <a:pt x="893907" y="535844"/>
                </a:lnTo>
                <a:lnTo>
                  <a:pt x="896457" y="531446"/>
                </a:lnTo>
                <a:lnTo>
                  <a:pt x="918139" y="480737"/>
                </a:lnTo>
                <a:lnTo>
                  <a:pt x="966717" y="410258"/>
                </a:lnTo>
                <a:lnTo>
                  <a:pt x="984746" y="379163"/>
                </a:lnTo>
                <a:lnTo>
                  <a:pt x="1000027" y="361935"/>
                </a:lnTo>
                <a:lnTo>
                  <a:pt x="1020812" y="331781"/>
                </a:lnTo>
                <a:lnTo>
                  <a:pt x="1063888" y="289924"/>
                </a:lnTo>
                <a:lnTo>
                  <a:pt x="1108238" y="239917"/>
                </a:lnTo>
                <a:lnTo>
                  <a:pt x="1146365" y="209790"/>
                </a:lnTo>
                <a:lnTo>
                  <a:pt x="1148045" y="208157"/>
                </a:lnTo>
                <a:lnTo>
                  <a:pt x="1150241" y="206726"/>
                </a:lnTo>
                <a:lnTo>
                  <a:pt x="1218072" y="153127"/>
                </a:lnTo>
                <a:cubicBezTo>
                  <a:pt x="1332575" y="76109"/>
                  <a:pt x="1459980" y="28363"/>
                  <a:pt x="1590448" y="9393"/>
                </a:cubicBezTo>
                <a:cubicBezTo>
                  <a:pt x="1644809" y="1490"/>
                  <a:pt x="1699701" y="-1416"/>
                  <a:pt x="1754413" y="639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570569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6">
            <a:extLst>
              <a:ext uri="{FF2B5EF4-FFF2-40B4-BE49-F238E27FC236}">
                <a16:creationId xmlns:a16="http://schemas.microsoft.com/office/drawing/2014/main" id="{EB20A0B5-9EF0-4250-A95F-DB2544D39FE4}"/>
              </a:ext>
            </a:extLst>
          </p:cNvPr>
          <p:cNvSpPr/>
          <p:nvPr/>
        </p:nvSpPr>
        <p:spPr>
          <a:xfrm rot="8212470">
            <a:off x="896884" y="2378333"/>
            <a:ext cx="3233590" cy="3272981"/>
          </a:xfrm>
          <a:custGeom>
            <a:avLst/>
            <a:gdLst>
              <a:gd name="connsiteX0" fmla="*/ 2250502 w 4441187"/>
              <a:gd name="connsiteY0" fmla="*/ 39932 h 4264580"/>
              <a:gd name="connsiteX1" fmla="*/ 2573925 w 4441187"/>
              <a:gd name="connsiteY1" fmla="*/ 1736 h 4264580"/>
              <a:gd name="connsiteX2" fmla="*/ 2955225 w 4441187"/>
              <a:gd name="connsiteY2" fmla="*/ 112509 h 4264580"/>
              <a:gd name="connsiteX3" fmla="*/ 3026911 w 4441187"/>
              <a:gd name="connsiteY3" fmla="*/ 159511 h 4264580"/>
              <a:gd name="connsiteX4" fmla="*/ 3029208 w 4441187"/>
              <a:gd name="connsiteY4" fmla="*/ 160735 h 4264580"/>
              <a:gd name="connsiteX5" fmla="*/ 3031008 w 4441187"/>
              <a:gd name="connsiteY5" fmla="*/ 162198 h 4264580"/>
              <a:gd name="connsiteX6" fmla="*/ 3071302 w 4441187"/>
              <a:gd name="connsiteY6" fmla="*/ 188617 h 4264580"/>
              <a:gd name="connsiteX7" fmla="*/ 3119390 w 4441187"/>
              <a:gd name="connsiteY7" fmla="*/ 233988 h 4264580"/>
              <a:gd name="connsiteX8" fmla="*/ 3165550 w 4441187"/>
              <a:gd name="connsiteY8" fmla="*/ 271486 h 4264580"/>
              <a:gd name="connsiteX9" fmla="*/ 3188633 w 4441187"/>
              <a:gd name="connsiteY9" fmla="*/ 299322 h 4264580"/>
              <a:gd name="connsiteX10" fmla="*/ 3205202 w 4441187"/>
              <a:gd name="connsiteY10" fmla="*/ 314953 h 4264580"/>
              <a:gd name="connsiteX11" fmla="*/ 3225626 w 4441187"/>
              <a:gd name="connsiteY11" fmla="*/ 343930 h 4264580"/>
              <a:gd name="connsiteX12" fmla="*/ 3279575 w 4441187"/>
              <a:gd name="connsiteY12" fmla="*/ 408991 h 4264580"/>
              <a:gd name="connsiteX13" fmla="*/ 3305221 w 4441187"/>
              <a:gd name="connsiteY13" fmla="*/ 456865 h 4264580"/>
              <a:gd name="connsiteX14" fmla="*/ 3308110 w 4441187"/>
              <a:gd name="connsiteY14" fmla="*/ 460964 h 4264580"/>
              <a:gd name="connsiteX15" fmla="*/ 3311457 w 4441187"/>
              <a:gd name="connsiteY15" fmla="*/ 468506 h 4264580"/>
              <a:gd name="connsiteX16" fmla="*/ 3366507 w 4441187"/>
              <a:gd name="connsiteY16" fmla="*/ 571267 h 4264580"/>
              <a:gd name="connsiteX17" fmla="*/ 4372279 w 4441187"/>
              <a:gd name="connsiteY17" fmla="*/ 3008874 h 4264580"/>
              <a:gd name="connsiteX18" fmla="*/ 4392616 w 4441187"/>
              <a:gd name="connsiteY18" fmla="*/ 3076808 h 4264580"/>
              <a:gd name="connsiteX19" fmla="*/ 4406444 w 4441187"/>
              <a:gd name="connsiteY19" fmla="*/ 3112994 h 4264580"/>
              <a:gd name="connsiteX20" fmla="*/ 4410397 w 4441187"/>
              <a:gd name="connsiteY20" fmla="*/ 3136213 h 4264580"/>
              <a:gd name="connsiteX21" fmla="*/ 4425073 w 4441187"/>
              <a:gd name="connsiteY21" fmla="*/ 3185236 h 4264580"/>
              <a:gd name="connsiteX22" fmla="*/ 4432258 w 4441187"/>
              <a:gd name="connsiteY22" fmla="*/ 3264544 h 4264580"/>
              <a:gd name="connsiteX23" fmla="*/ 4436437 w 4441187"/>
              <a:gd name="connsiteY23" fmla="*/ 3289089 h 4264580"/>
              <a:gd name="connsiteX24" fmla="*/ 4435929 w 4441187"/>
              <a:gd name="connsiteY24" fmla="*/ 3305078 h 4264580"/>
              <a:gd name="connsiteX25" fmla="*/ 4441187 w 4441187"/>
              <a:gd name="connsiteY25" fmla="*/ 3363138 h 4264580"/>
              <a:gd name="connsiteX26" fmla="*/ 4431048 w 4441187"/>
              <a:gd name="connsiteY26" fmla="*/ 3458474 h 4264580"/>
              <a:gd name="connsiteX27" fmla="*/ 4430585 w 4441187"/>
              <a:gd name="connsiteY27" fmla="*/ 3473091 h 4264580"/>
              <a:gd name="connsiteX28" fmla="*/ 4428607 w 4441187"/>
              <a:gd name="connsiteY28" fmla="*/ 3481426 h 4264580"/>
              <a:gd name="connsiteX29" fmla="*/ 4422611 w 4441187"/>
              <a:gd name="connsiteY29" fmla="*/ 3537811 h 4264580"/>
              <a:gd name="connsiteX30" fmla="*/ 4390531 w 4441187"/>
              <a:gd name="connsiteY30" fmla="*/ 3642064 h 4264580"/>
              <a:gd name="connsiteX31" fmla="*/ 4388122 w 4441187"/>
              <a:gd name="connsiteY31" fmla="*/ 3652220 h 4264580"/>
              <a:gd name="connsiteX32" fmla="*/ 4385979 w 4441187"/>
              <a:gd name="connsiteY32" fmla="*/ 3656855 h 4264580"/>
              <a:gd name="connsiteX33" fmla="*/ 4371325 w 4441187"/>
              <a:gd name="connsiteY33" fmla="*/ 3704477 h 4264580"/>
              <a:gd name="connsiteX34" fmla="*/ 4315450 w 4441187"/>
              <a:gd name="connsiteY34" fmla="*/ 3809329 h 4264580"/>
              <a:gd name="connsiteX35" fmla="*/ 4313130 w 4441187"/>
              <a:gd name="connsiteY35" fmla="*/ 3814347 h 4264580"/>
              <a:gd name="connsiteX36" fmla="*/ 4311816 w 4441187"/>
              <a:gd name="connsiteY36" fmla="*/ 3816152 h 4264580"/>
              <a:gd name="connsiteX37" fmla="*/ 4289315 w 4441187"/>
              <a:gd name="connsiteY37" fmla="*/ 3858370 h 4264580"/>
              <a:gd name="connsiteX38" fmla="*/ 4178564 w 4441187"/>
              <a:gd name="connsiteY38" fmla="*/ 3994715 h 4264580"/>
              <a:gd name="connsiteX39" fmla="*/ 4083924 w 4441187"/>
              <a:gd name="connsiteY39" fmla="*/ 4073193 h 4264580"/>
              <a:gd name="connsiteX40" fmla="*/ 4081957 w 4441187"/>
              <a:gd name="connsiteY40" fmla="*/ 4075023 h 4264580"/>
              <a:gd name="connsiteX41" fmla="*/ 4080999 w 4441187"/>
              <a:gd name="connsiteY41" fmla="*/ 4075619 h 4264580"/>
              <a:gd name="connsiteX42" fmla="*/ 4041059 w 4441187"/>
              <a:gd name="connsiteY42" fmla="*/ 4108739 h 4264580"/>
              <a:gd name="connsiteX43" fmla="*/ 3947587 w 4441187"/>
              <a:gd name="connsiteY43" fmla="*/ 4158811 h 4264580"/>
              <a:gd name="connsiteX44" fmla="*/ 3933987 w 4441187"/>
              <a:gd name="connsiteY44" fmla="*/ 4167295 h 4264580"/>
              <a:gd name="connsiteX45" fmla="*/ 3926203 w 4441187"/>
              <a:gd name="connsiteY45" fmla="*/ 4170268 h 4264580"/>
              <a:gd name="connsiteX46" fmla="*/ 3878783 w 4441187"/>
              <a:gd name="connsiteY46" fmla="*/ 4195670 h 4264580"/>
              <a:gd name="connsiteX47" fmla="*/ 3790829 w 4441187"/>
              <a:gd name="connsiteY47" fmla="*/ 4221999 h 4264580"/>
              <a:gd name="connsiteX48" fmla="*/ 3769903 w 4441187"/>
              <a:gd name="connsiteY48" fmla="*/ 4229997 h 4264580"/>
              <a:gd name="connsiteX49" fmla="*/ 3756475 w 4441187"/>
              <a:gd name="connsiteY49" fmla="*/ 4232284 h 4264580"/>
              <a:gd name="connsiteX50" fmla="*/ 3702423 w 4441187"/>
              <a:gd name="connsiteY50" fmla="*/ 4248462 h 4264580"/>
              <a:gd name="connsiteX51" fmla="*/ 3614976 w 4441187"/>
              <a:gd name="connsiteY51" fmla="*/ 4256386 h 4264580"/>
              <a:gd name="connsiteX52" fmla="*/ 3593807 w 4441187"/>
              <a:gd name="connsiteY52" fmla="*/ 4259992 h 4264580"/>
              <a:gd name="connsiteX53" fmla="*/ 3580016 w 4441187"/>
              <a:gd name="connsiteY53" fmla="*/ 4259553 h 4264580"/>
              <a:gd name="connsiteX54" fmla="*/ 3524518 w 4441187"/>
              <a:gd name="connsiteY54" fmla="*/ 4264580 h 4264580"/>
              <a:gd name="connsiteX55" fmla="*/ 3433395 w 4441187"/>
              <a:gd name="connsiteY55" fmla="*/ 4254887 h 4264580"/>
              <a:gd name="connsiteX56" fmla="*/ 3409806 w 4441187"/>
              <a:gd name="connsiteY56" fmla="*/ 4254136 h 4264580"/>
              <a:gd name="connsiteX57" fmla="*/ 795892 w 4441187"/>
              <a:gd name="connsiteY57" fmla="*/ 3906358 h 4264580"/>
              <a:gd name="connsiteX58" fmla="*/ 616760 w 4441187"/>
              <a:gd name="connsiteY58" fmla="*/ 3863898 h 4264580"/>
              <a:gd name="connsiteX59" fmla="*/ 522738 w 4441187"/>
              <a:gd name="connsiteY59" fmla="*/ 3820407 h 4264580"/>
              <a:gd name="connsiteX60" fmla="*/ 511059 w 4441187"/>
              <a:gd name="connsiteY60" fmla="*/ 3816078 h 4264580"/>
              <a:gd name="connsiteX61" fmla="*/ 504257 w 4441187"/>
              <a:gd name="connsiteY61" fmla="*/ 3811857 h 4264580"/>
              <a:gd name="connsiteX62" fmla="*/ 454635 w 4441187"/>
              <a:gd name="connsiteY62" fmla="*/ 3788905 h 4264580"/>
              <a:gd name="connsiteX63" fmla="*/ 381959 w 4441187"/>
              <a:gd name="connsiteY63" fmla="*/ 3735964 h 4264580"/>
              <a:gd name="connsiteX64" fmla="*/ 354636 w 4441187"/>
              <a:gd name="connsiteY64" fmla="*/ 3719008 h 4264580"/>
              <a:gd name="connsiteX65" fmla="*/ 340929 w 4441187"/>
              <a:gd name="connsiteY65" fmla="*/ 3706077 h 4264580"/>
              <a:gd name="connsiteX66" fmla="*/ 312654 w 4441187"/>
              <a:gd name="connsiteY66" fmla="*/ 3685480 h 4264580"/>
              <a:gd name="connsiteX67" fmla="*/ 266847 w 4441187"/>
              <a:gd name="connsiteY67" fmla="*/ 3636178 h 4264580"/>
              <a:gd name="connsiteX68" fmla="*/ 220735 w 4441187"/>
              <a:gd name="connsiteY68" fmla="*/ 3592671 h 4264580"/>
              <a:gd name="connsiteX69" fmla="*/ 202862 w 4441187"/>
              <a:gd name="connsiteY69" fmla="*/ 3567315 h 4264580"/>
              <a:gd name="connsiteX70" fmla="*/ 193958 w 4441187"/>
              <a:gd name="connsiteY70" fmla="*/ 3557730 h 4264580"/>
              <a:gd name="connsiteX71" fmla="*/ 177452 w 4441187"/>
              <a:gd name="connsiteY71" fmla="*/ 3531262 h 4264580"/>
              <a:gd name="connsiteX72" fmla="*/ 117825 w 4441187"/>
              <a:gd name="connsiteY72" fmla="*/ 3446661 h 4264580"/>
              <a:gd name="connsiteX73" fmla="*/ 188619 w 4441187"/>
              <a:gd name="connsiteY73" fmla="*/ 2444463 h 4264580"/>
              <a:gd name="connsiteX74" fmla="*/ 1796759 w 4441187"/>
              <a:gd name="connsiteY74" fmla="*/ 354635 h 4264580"/>
              <a:gd name="connsiteX75" fmla="*/ 2250502 w 4441187"/>
              <a:gd name="connsiteY75" fmla="*/ 39932 h 426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441187" h="4264580">
                <a:moveTo>
                  <a:pt x="2250502" y="39932"/>
                </a:moveTo>
                <a:cubicBezTo>
                  <a:pt x="2355041" y="7965"/>
                  <a:pt x="2464726" y="-5012"/>
                  <a:pt x="2573925" y="1736"/>
                </a:cubicBezTo>
                <a:cubicBezTo>
                  <a:pt x="2704967" y="9836"/>
                  <a:pt x="2835309" y="46336"/>
                  <a:pt x="2955225" y="112509"/>
                </a:cubicBezTo>
                <a:lnTo>
                  <a:pt x="3026911" y="159511"/>
                </a:lnTo>
                <a:lnTo>
                  <a:pt x="3029208" y="160735"/>
                </a:lnTo>
                <a:lnTo>
                  <a:pt x="3031008" y="162198"/>
                </a:lnTo>
                <a:lnTo>
                  <a:pt x="3071302" y="188617"/>
                </a:lnTo>
                <a:lnTo>
                  <a:pt x="3119390" y="233988"/>
                </a:lnTo>
                <a:lnTo>
                  <a:pt x="3165550" y="271486"/>
                </a:lnTo>
                <a:lnTo>
                  <a:pt x="3188633" y="299322"/>
                </a:lnTo>
                <a:lnTo>
                  <a:pt x="3205202" y="314953"/>
                </a:lnTo>
                <a:lnTo>
                  <a:pt x="3225626" y="343930"/>
                </a:lnTo>
                <a:lnTo>
                  <a:pt x="3279575" y="408991"/>
                </a:lnTo>
                <a:lnTo>
                  <a:pt x="3305221" y="456865"/>
                </a:lnTo>
                <a:lnTo>
                  <a:pt x="3308110" y="460964"/>
                </a:lnTo>
                <a:lnTo>
                  <a:pt x="3311457" y="468506"/>
                </a:lnTo>
                <a:lnTo>
                  <a:pt x="3366507" y="571267"/>
                </a:lnTo>
                <a:lnTo>
                  <a:pt x="4372279" y="3008874"/>
                </a:lnTo>
                <a:lnTo>
                  <a:pt x="4392616" y="3076808"/>
                </a:lnTo>
                <a:lnTo>
                  <a:pt x="4406444" y="3112994"/>
                </a:lnTo>
                <a:lnTo>
                  <a:pt x="4410397" y="3136213"/>
                </a:lnTo>
                <a:lnTo>
                  <a:pt x="4425073" y="3185236"/>
                </a:lnTo>
                <a:lnTo>
                  <a:pt x="4432258" y="3264544"/>
                </a:lnTo>
                <a:lnTo>
                  <a:pt x="4436437" y="3289089"/>
                </a:lnTo>
                <a:lnTo>
                  <a:pt x="4435929" y="3305078"/>
                </a:lnTo>
                <a:lnTo>
                  <a:pt x="4441187" y="3363138"/>
                </a:lnTo>
                <a:lnTo>
                  <a:pt x="4431048" y="3458474"/>
                </a:lnTo>
                <a:lnTo>
                  <a:pt x="4430585" y="3473091"/>
                </a:lnTo>
                <a:lnTo>
                  <a:pt x="4428607" y="3481426"/>
                </a:lnTo>
                <a:lnTo>
                  <a:pt x="4422611" y="3537811"/>
                </a:lnTo>
                <a:lnTo>
                  <a:pt x="4390531" y="3642064"/>
                </a:lnTo>
                <a:lnTo>
                  <a:pt x="4388122" y="3652220"/>
                </a:lnTo>
                <a:lnTo>
                  <a:pt x="4385979" y="3656855"/>
                </a:lnTo>
                <a:lnTo>
                  <a:pt x="4371325" y="3704477"/>
                </a:lnTo>
                <a:lnTo>
                  <a:pt x="4315450" y="3809329"/>
                </a:lnTo>
                <a:lnTo>
                  <a:pt x="4313130" y="3814347"/>
                </a:lnTo>
                <a:lnTo>
                  <a:pt x="4311816" y="3816152"/>
                </a:lnTo>
                <a:lnTo>
                  <a:pt x="4289315" y="3858370"/>
                </a:lnTo>
                <a:cubicBezTo>
                  <a:pt x="4257077" y="3907010"/>
                  <a:pt x="4220051" y="3952723"/>
                  <a:pt x="4178564" y="3994715"/>
                </a:cubicBezTo>
                <a:lnTo>
                  <a:pt x="4083924" y="4073193"/>
                </a:lnTo>
                <a:lnTo>
                  <a:pt x="4081957" y="4075023"/>
                </a:lnTo>
                <a:lnTo>
                  <a:pt x="4080999" y="4075619"/>
                </a:lnTo>
                <a:lnTo>
                  <a:pt x="4041059" y="4108739"/>
                </a:lnTo>
                <a:lnTo>
                  <a:pt x="3947587" y="4158811"/>
                </a:lnTo>
                <a:lnTo>
                  <a:pt x="3933987" y="4167295"/>
                </a:lnTo>
                <a:lnTo>
                  <a:pt x="3926203" y="4170268"/>
                </a:lnTo>
                <a:lnTo>
                  <a:pt x="3878783" y="4195670"/>
                </a:lnTo>
                <a:lnTo>
                  <a:pt x="3790829" y="4221999"/>
                </a:lnTo>
                <a:lnTo>
                  <a:pt x="3769903" y="4229997"/>
                </a:lnTo>
                <a:lnTo>
                  <a:pt x="3756475" y="4232284"/>
                </a:lnTo>
                <a:lnTo>
                  <a:pt x="3702423" y="4248462"/>
                </a:lnTo>
                <a:lnTo>
                  <a:pt x="3614976" y="4256386"/>
                </a:lnTo>
                <a:lnTo>
                  <a:pt x="3593807" y="4259992"/>
                </a:lnTo>
                <a:lnTo>
                  <a:pt x="3580016" y="4259553"/>
                </a:lnTo>
                <a:lnTo>
                  <a:pt x="3524518" y="4264580"/>
                </a:lnTo>
                <a:lnTo>
                  <a:pt x="3433395" y="4254887"/>
                </a:lnTo>
                <a:lnTo>
                  <a:pt x="3409806" y="4254136"/>
                </a:lnTo>
                <a:lnTo>
                  <a:pt x="795892" y="3906358"/>
                </a:lnTo>
                <a:cubicBezTo>
                  <a:pt x="733697" y="3898083"/>
                  <a:pt x="673812" y="3883703"/>
                  <a:pt x="616760" y="3863898"/>
                </a:cubicBezTo>
                <a:lnTo>
                  <a:pt x="522738" y="3820407"/>
                </a:lnTo>
                <a:lnTo>
                  <a:pt x="511059" y="3816078"/>
                </a:lnTo>
                <a:lnTo>
                  <a:pt x="504257" y="3811857"/>
                </a:lnTo>
                <a:lnTo>
                  <a:pt x="454635" y="3788905"/>
                </a:lnTo>
                <a:lnTo>
                  <a:pt x="381959" y="3735964"/>
                </a:lnTo>
                <a:lnTo>
                  <a:pt x="354636" y="3719008"/>
                </a:lnTo>
                <a:lnTo>
                  <a:pt x="340929" y="3706077"/>
                </a:lnTo>
                <a:lnTo>
                  <a:pt x="312654" y="3685480"/>
                </a:lnTo>
                <a:lnTo>
                  <a:pt x="266847" y="3636178"/>
                </a:lnTo>
                <a:lnTo>
                  <a:pt x="220735" y="3592671"/>
                </a:lnTo>
                <a:lnTo>
                  <a:pt x="202862" y="3567315"/>
                </a:lnTo>
                <a:lnTo>
                  <a:pt x="193958" y="3557730"/>
                </a:lnTo>
                <a:lnTo>
                  <a:pt x="177452" y="3531262"/>
                </a:lnTo>
                <a:lnTo>
                  <a:pt x="117825" y="3446661"/>
                </a:lnTo>
                <a:cubicBezTo>
                  <a:pt x="-56553" y="3138381"/>
                  <a:pt x="-40966" y="2742814"/>
                  <a:pt x="188619" y="2444463"/>
                </a:cubicBezTo>
                <a:lnTo>
                  <a:pt x="1796759" y="354635"/>
                </a:lnTo>
                <a:cubicBezTo>
                  <a:pt x="1916333" y="199245"/>
                  <a:pt x="2076270" y="93212"/>
                  <a:pt x="2250502" y="39932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20000"/>
                  <a:lumOff val="80000"/>
                </a:schemeClr>
              </a:gs>
              <a:gs pos="58000">
                <a:schemeClr val="accent5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13">
              <a:solidFill>
                <a:schemeClr val="accent3"/>
              </a:solidFill>
            </a:endParaRPr>
          </a:p>
        </p:txBody>
      </p:sp>
      <p:sp>
        <p:nvSpPr>
          <p:cNvPr id="49154" name="AutoShape 2" descr="blob:https://web.telegram.org/3f6b9417-876b-407b-9476-32dde65cbdc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олилиния 6">
            <a:extLst>
              <a:ext uri="{FF2B5EF4-FFF2-40B4-BE49-F238E27FC236}">
                <a16:creationId xmlns:a16="http://schemas.microsoft.com/office/drawing/2014/main" id="{5231D12E-C774-4D07-86F1-D1E46DC2BB19}"/>
              </a:ext>
            </a:extLst>
          </p:cNvPr>
          <p:cNvSpPr/>
          <p:nvPr/>
        </p:nvSpPr>
        <p:spPr>
          <a:xfrm>
            <a:off x="649219" y="2039704"/>
            <a:ext cx="3233590" cy="3272981"/>
          </a:xfrm>
          <a:custGeom>
            <a:avLst/>
            <a:gdLst>
              <a:gd name="connsiteX0" fmla="*/ 2250502 w 4441187"/>
              <a:gd name="connsiteY0" fmla="*/ 39932 h 4264580"/>
              <a:gd name="connsiteX1" fmla="*/ 2573925 w 4441187"/>
              <a:gd name="connsiteY1" fmla="*/ 1736 h 4264580"/>
              <a:gd name="connsiteX2" fmla="*/ 2955225 w 4441187"/>
              <a:gd name="connsiteY2" fmla="*/ 112509 h 4264580"/>
              <a:gd name="connsiteX3" fmla="*/ 3026911 w 4441187"/>
              <a:gd name="connsiteY3" fmla="*/ 159511 h 4264580"/>
              <a:gd name="connsiteX4" fmla="*/ 3029208 w 4441187"/>
              <a:gd name="connsiteY4" fmla="*/ 160735 h 4264580"/>
              <a:gd name="connsiteX5" fmla="*/ 3031008 w 4441187"/>
              <a:gd name="connsiteY5" fmla="*/ 162198 h 4264580"/>
              <a:gd name="connsiteX6" fmla="*/ 3071302 w 4441187"/>
              <a:gd name="connsiteY6" fmla="*/ 188617 h 4264580"/>
              <a:gd name="connsiteX7" fmla="*/ 3119390 w 4441187"/>
              <a:gd name="connsiteY7" fmla="*/ 233988 h 4264580"/>
              <a:gd name="connsiteX8" fmla="*/ 3165550 w 4441187"/>
              <a:gd name="connsiteY8" fmla="*/ 271486 h 4264580"/>
              <a:gd name="connsiteX9" fmla="*/ 3188633 w 4441187"/>
              <a:gd name="connsiteY9" fmla="*/ 299322 h 4264580"/>
              <a:gd name="connsiteX10" fmla="*/ 3205202 w 4441187"/>
              <a:gd name="connsiteY10" fmla="*/ 314953 h 4264580"/>
              <a:gd name="connsiteX11" fmla="*/ 3225626 w 4441187"/>
              <a:gd name="connsiteY11" fmla="*/ 343930 h 4264580"/>
              <a:gd name="connsiteX12" fmla="*/ 3279575 w 4441187"/>
              <a:gd name="connsiteY12" fmla="*/ 408991 h 4264580"/>
              <a:gd name="connsiteX13" fmla="*/ 3305221 w 4441187"/>
              <a:gd name="connsiteY13" fmla="*/ 456865 h 4264580"/>
              <a:gd name="connsiteX14" fmla="*/ 3308110 w 4441187"/>
              <a:gd name="connsiteY14" fmla="*/ 460964 h 4264580"/>
              <a:gd name="connsiteX15" fmla="*/ 3311457 w 4441187"/>
              <a:gd name="connsiteY15" fmla="*/ 468506 h 4264580"/>
              <a:gd name="connsiteX16" fmla="*/ 3366507 w 4441187"/>
              <a:gd name="connsiteY16" fmla="*/ 571267 h 4264580"/>
              <a:gd name="connsiteX17" fmla="*/ 4372279 w 4441187"/>
              <a:gd name="connsiteY17" fmla="*/ 3008874 h 4264580"/>
              <a:gd name="connsiteX18" fmla="*/ 4392616 w 4441187"/>
              <a:gd name="connsiteY18" fmla="*/ 3076808 h 4264580"/>
              <a:gd name="connsiteX19" fmla="*/ 4406444 w 4441187"/>
              <a:gd name="connsiteY19" fmla="*/ 3112994 h 4264580"/>
              <a:gd name="connsiteX20" fmla="*/ 4410397 w 4441187"/>
              <a:gd name="connsiteY20" fmla="*/ 3136213 h 4264580"/>
              <a:gd name="connsiteX21" fmla="*/ 4425073 w 4441187"/>
              <a:gd name="connsiteY21" fmla="*/ 3185236 h 4264580"/>
              <a:gd name="connsiteX22" fmla="*/ 4432258 w 4441187"/>
              <a:gd name="connsiteY22" fmla="*/ 3264544 h 4264580"/>
              <a:gd name="connsiteX23" fmla="*/ 4436437 w 4441187"/>
              <a:gd name="connsiteY23" fmla="*/ 3289089 h 4264580"/>
              <a:gd name="connsiteX24" fmla="*/ 4435929 w 4441187"/>
              <a:gd name="connsiteY24" fmla="*/ 3305078 h 4264580"/>
              <a:gd name="connsiteX25" fmla="*/ 4441187 w 4441187"/>
              <a:gd name="connsiteY25" fmla="*/ 3363138 h 4264580"/>
              <a:gd name="connsiteX26" fmla="*/ 4431048 w 4441187"/>
              <a:gd name="connsiteY26" fmla="*/ 3458474 h 4264580"/>
              <a:gd name="connsiteX27" fmla="*/ 4430585 w 4441187"/>
              <a:gd name="connsiteY27" fmla="*/ 3473091 h 4264580"/>
              <a:gd name="connsiteX28" fmla="*/ 4428607 w 4441187"/>
              <a:gd name="connsiteY28" fmla="*/ 3481426 h 4264580"/>
              <a:gd name="connsiteX29" fmla="*/ 4422611 w 4441187"/>
              <a:gd name="connsiteY29" fmla="*/ 3537811 h 4264580"/>
              <a:gd name="connsiteX30" fmla="*/ 4390531 w 4441187"/>
              <a:gd name="connsiteY30" fmla="*/ 3642064 h 4264580"/>
              <a:gd name="connsiteX31" fmla="*/ 4388122 w 4441187"/>
              <a:gd name="connsiteY31" fmla="*/ 3652220 h 4264580"/>
              <a:gd name="connsiteX32" fmla="*/ 4385979 w 4441187"/>
              <a:gd name="connsiteY32" fmla="*/ 3656855 h 4264580"/>
              <a:gd name="connsiteX33" fmla="*/ 4371325 w 4441187"/>
              <a:gd name="connsiteY33" fmla="*/ 3704477 h 4264580"/>
              <a:gd name="connsiteX34" fmla="*/ 4315450 w 4441187"/>
              <a:gd name="connsiteY34" fmla="*/ 3809329 h 4264580"/>
              <a:gd name="connsiteX35" fmla="*/ 4313130 w 4441187"/>
              <a:gd name="connsiteY35" fmla="*/ 3814347 h 4264580"/>
              <a:gd name="connsiteX36" fmla="*/ 4311816 w 4441187"/>
              <a:gd name="connsiteY36" fmla="*/ 3816152 h 4264580"/>
              <a:gd name="connsiteX37" fmla="*/ 4289315 w 4441187"/>
              <a:gd name="connsiteY37" fmla="*/ 3858370 h 4264580"/>
              <a:gd name="connsiteX38" fmla="*/ 4178564 w 4441187"/>
              <a:gd name="connsiteY38" fmla="*/ 3994715 h 4264580"/>
              <a:gd name="connsiteX39" fmla="*/ 4083924 w 4441187"/>
              <a:gd name="connsiteY39" fmla="*/ 4073193 h 4264580"/>
              <a:gd name="connsiteX40" fmla="*/ 4081957 w 4441187"/>
              <a:gd name="connsiteY40" fmla="*/ 4075023 h 4264580"/>
              <a:gd name="connsiteX41" fmla="*/ 4080999 w 4441187"/>
              <a:gd name="connsiteY41" fmla="*/ 4075619 h 4264580"/>
              <a:gd name="connsiteX42" fmla="*/ 4041059 w 4441187"/>
              <a:gd name="connsiteY42" fmla="*/ 4108739 h 4264580"/>
              <a:gd name="connsiteX43" fmla="*/ 3947587 w 4441187"/>
              <a:gd name="connsiteY43" fmla="*/ 4158811 h 4264580"/>
              <a:gd name="connsiteX44" fmla="*/ 3933987 w 4441187"/>
              <a:gd name="connsiteY44" fmla="*/ 4167295 h 4264580"/>
              <a:gd name="connsiteX45" fmla="*/ 3926203 w 4441187"/>
              <a:gd name="connsiteY45" fmla="*/ 4170268 h 4264580"/>
              <a:gd name="connsiteX46" fmla="*/ 3878783 w 4441187"/>
              <a:gd name="connsiteY46" fmla="*/ 4195670 h 4264580"/>
              <a:gd name="connsiteX47" fmla="*/ 3790829 w 4441187"/>
              <a:gd name="connsiteY47" fmla="*/ 4221999 h 4264580"/>
              <a:gd name="connsiteX48" fmla="*/ 3769903 w 4441187"/>
              <a:gd name="connsiteY48" fmla="*/ 4229997 h 4264580"/>
              <a:gd name="connsiteX49" fmla="*/ 3756475 w 4441187"/>
              <a:gd name="connsiteY49" fmla="*/ 4232284 h 4264580"/>
              <a:gd name="connsiteX50" fmla="*/ 3702423 w 4441187"/>
              <a:gd name="connsiteY50" fmla="*/ 4248462 h 4264580"/>
              <a:gd name="connsiteX51" fmla="*/ 3614976 w 4441187"/>
              <a:gd name="connsiteY51" fmla="*/ 4256386 h 4264580"/>
              <a:gd name="connsiteX52" fmla="*/ 3593807 w 4441187"/>
              <a:gd name="connsiteY52" fmla="*/ 4259992 h 4264580"/>
              <a:gd name="connsiteX53" fmla="*/ 3580016 w 4441187"/>
              <a:gd name="connsiteY53" fmla="*/ 4259553 h 4264580"/>
              <a:gd name="connsiteX54" fmla="*/ 3524518 w 4441187"/>
              <a:gd name="connsiteY54" fmla="*/ 4264580 h 4264580"/>
              <a:gd name="connsiteX55" fmla="*/ 3433395 w 4441187"/>
              <a:gd name="connsiteY55" fmla="*/ 4254887 h 4264580"/>
              <a:gd name="connsiteX56" fmla="*/ 3409806 w 4441187"/>
              <a:gd name="connsiteY56" fmla="*/ 4254136 h 4264580"/>
              <a:gd name="connsiteX57" fmla="*/ 795892 w 4441187"/>
              <a:gd name="connsiteY57" fmla="*/ 3906358 h 4264580"/>
              <a:gd name="connsiteX58" fmla="*/ 616760 w 4441187"/>
              <a:gd name="connsiteY58" fmla="*/ 3863898 h 4264580"/>
              <a:gd name="connsiteX59" fmla="*/ 522738 w 4441187"/>
              <a:gd name="connsiteY59" fmla="*/ 3820407 h 4264580"/>
              <a:gd name="connsiteX60" fmla="*/ 511059 w 4441187"/>
              <a:gd name="connsiteY60" fmla="*/ 3816078 h 4264580"/>
              <a:gd name="connsiteX61" fmla="*/ 504257 w 4441187"/>
              <a:gd name="connsiteY61" fmla="*/ 3811857 h 4264580"/>
              <a:gd name="connsiteX62" fmla="*/ 454635 w 4441187"/>
              <a:gd name="connsiteY62" fmla="*/ 3788905 h 4264580"/>
              <a:gd name="connsiteX63" fmla="*/ 381959 w 4441187"/>
              <a:gd name="connsiteY63" fmla="*/ 3735964 h 4264580"/>
              <a:gd name="connsiteX64" fmla="*/ 354636 w 4441187"/>
              <a:gd name="connsiteY64" fmla="*/ 3719008 h 4264580"/>
              <a:gd name="connsiteX65" fmla="*/ 340929 w 4441187"/>
              <a:gd name="connsiteY65" fmla="*/ 3706077 h 4264580"/>
              <a:gd name="connsiteX66" fmla="*/ 312654 w 4441187"/>
              <a:gd name="connsiteY66" fmla="*/ 3685480 h 4264580"/>
              <a:gd name="connsiteX67" fmla="*/ 266847 w 4441187"/>
              <a:gd name="connsiteY67" fmla="*/ 3636178 h 4264580"/>
              <a:gd name="connsiteX68" fmla="*/ 220735 w 4441187"/>
              <a:gd name="connsiteY68" fmla="*/ 3592671 h 4264580"/>
              <a:gd name="connsiteX69" fmla="*/ 202862 w 4441187"/>
              <a:gd name="connsiteY69" fmla="*/ 3567315 h 4264580"/>
              <a:gd name="connsiteX70" fmla="*/ 193958 w 4441187"/>
              <a:gd name="connsiteY70" fmla="*/ 3557730 h 4264580"/>
              <a:gd name="connsiteX71" fmla="*/ 177452 w 4441187"/>
              <a:gd name="connsiteY71" fmla="*/ 3531262 h 4264580"/>
              <a:gd name="connsiteX72" fmla="*/ 117825 w 4441187"/>
              <a:gd name="connsiteY72" fmla="*/ 3446661 h 4264580"/>
              <a:gd name="connsiteX73" fmla="*/ 188619 w 4441187"/>
              <a:gd name="connsiteY73" fmla="*/ 2444463 h 4264580"/>
              <a:gd name="connsiteX74" fmla="*/ 1796759 w 4441187"/>
              <a:gd name="connsiteY74" fmla="*/ 354635 h 4264580"/>
              <a:gd name="connsiteX75" fmla="*/ 2250502 w 4441187"/>
              <a:gd name="connsiteY75" fmla="*/ 39932 h 426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441187" h="4264580">
                <a:moveTo>
                  <a:pt x="2250502" y="39932"/>
                </a:moveTo>
                <a:cubicBezTo>
                  <a:pt x="2355041" y="7965"/>
                  <a:pt x="2464726" y="-5012"/>
                  <a:pt x="2573925" y="1736"/>
                </a:cubicBezTo>
                <a:cubicBezTo>
                  <a:pt x="2704967" y="9836"/>
                  <a:pt x="2835309" y="46336"/>
                  <a:pt x="2955225" y="112509"/>
                </a:cubicBezTo>
                <a:lnTo>
                  <a:pt x="3026911" y="159511"/>
                </a:lnTo>
                <a:lnTo>
                  <a:pt x="3029208" y="160735"/>
                </a:lnTo>
                <a:lnTo>
                  <a:pt x="3031008" y="162198"/>
                </a:lnTo>
                <a:lnTo>
                  <a:pt x="3071302" y="188617"/>
                </a:lnTo>
                <a:lnTo>
                  <a:pt x="3119390" y="233988"/>
                </a:lnTo>
                <a:lnTo>
                  <a:pt x="3165550" y="271486"/>
                </a:lnTo>
                <a:lnTo>
                  <a:pt x="3188633" y="299322"/>
                </a:lnTo>
                <a:lnTo>
                  <a:pt x="3205202" y="314953"/>
                </a:lnTo>
                <a:lnTo>
                  <a:pt x="3225626" y="343930"/>
                </a:lnTo>
                <a:lnTo>
                  <a:pt x="3279575" y="408991"/>
                </a:lnTo>
                <a:lnTo>
                  <a:pt x="3305221" y="456865"/>
                </a:lnTo>
                <a:lnTo>
                  <a:pt x="3308110" y="460964"/>
                </a:lnTo>
                <a:lnTo>
                  <a:pt x="3311457" y="468506"/>
                </a:lnTo>
                <a:lnTo>
                  <a:pt x="3366507" y="571267"/>
                </a:lnTo>
                <a:lnTo>
                  <a:pt x="4372279" y="3008874"/>
                </a:lnTo>
                <a:lnTo>
                  <a:pt x="4392616" y="3076808"/>
                </a:lnTo>
                <a:lnTo>
                  <a:pt x="4406444" y="3112994"/>
                </a:lnTo>
                <a:lnTo>
                  <a:pt x="4410397" y="3136213"/>
                </a:lnTo>
                <a:lnTo>
                  <a:pt x="4425073" y="3185236"/>
                </a:lnTo>
                <a:lnTo>
                  <a:pt x="4432258" y="3264544"/>
                </a:lnTo>
                <a:lnTo>
                  <a:pt x="4436437" y="3289089"/>
                </a:lnTo>
                <a:lnTo>
                  <a:pt x="4435929" y="3305078"/>
                </a:lnTo>
                <a:lnTo>
                  <a:pt x="4441187" y="3363138"/>
                </a:lnTo>
                <a:lnTo>
                  <a:pt x="4431048" y="3458474"/>
                </a:lnTo>
                <a:lnTo>
                  <a:pt x="4430585" y="3473091"/>
                </a:lnTo>
                <a:lnTo>
                  <a:pt x="4428607" y="3481426"/>
                </a:lnTo>
                <a:lnTo>
                  <a:pt x="4422611" y="3537811"/>
                </a:lnTo>
                <a:lnTo>
                  <a:pt x="4390531" y="3642064"/>
                </a:lnTo>
                <a:lnTo>
                  <a:pt x="4388122" y="3652220"/>
                </a:lnTo>
                <a:lnTo>
                  <a:pt x="4385979" y="3656855"/>
                </a:lnTo>
                <a:lnTo>
                  <a:pt x="4371325" y="3704477"/>
                </a:lnTo>
                <a:lnTo>
                  <a:pt x="4315450" y="3809329"/>
                </a:lnTo>
                <a:lnTo>
                  <a:pt x="4313130" y="3814347"/>
                </a:lnTo>
                <a:lnTo>
                  <a:pt x="4311816" y="3816152"/>
                </a:lnTo>
                <a:lnTo>
                  <a:pt x="4289315" y="3858370"/>
                </a:lnTo>
                <a:cubicBezTo>
                  <a:pt x="4257077" y="3907010"/>
                  <a:pt x="4220051" y="3952723"/>
                  <a:pt x="4178564" y="3994715"/>
                </a:cubicBezTo>
                <a:lnTo>
                  <a:pt x="4083924" y="4073193"/>
                </a:lnTo>
                <a:lnTo>
                  <a:pt x="4081957" y="4075023"/>
                </a:lnTo>
                <a:lnTo>
                  <a:pt x="4080999" y="4075619"/>
                </a:lnTo>
                <a:lnTo>
                  <a:pt x="4041059" y="4108739"/>
                </a:lnTo>
                <a:lnTo>
                  <a:pt x="3947587" y="4158811"/>
                </a:lnTo>
                <a:lnTo>
                  <a:pt x="3933987" y="4167295"/>
                </a:lnTo>
                <a:lnTo>
                  <a:pt x="3926203" y="4170268"/>
                </a:lnTo>
                <a:lnTo>
                  <a:pt x="3878783" y="4195670"/>
                </a:lnTo>
                <a:lnTo>
                  <a:pt x="3790829" y="4221999"/>
                </a:lnTo>
                <a:lnTo>
                  <a:pt x="3769903" y="4229997"/>
                </a:lnTo>
                <a:lnTo>
                  <a:pt x="3756475" y="4232284"/>
                </a:lnTo>
                <a:lnTo>
                  <a:pt x="3702423" y="4248462"/>
                </a:lnTo>
                <a:lnTo>
                  <a:pt x="3614976" y="4256386"/>
                </a:lnTo>
                <a:lnTo>
                  <a:pt x="3593807" y="4259992"/>
                </a:lnTo>
                <a:lnTo>
                  <a:pt x="3580016" y="4259553"/>
                </a:lnTo>
                <a:lnTo>
                  <a:pt x="3524518" y="4264580"/>
                </a:lnTo>
                <a:lnTo>
                  <a:pt x="3433395" y="4254887"/>
                </a:lnTo>
                <a:lnTo>
                  <a:pt x="3409806" y="4254136"/>
                </a:lnTo>
                <a:lnTo>
                  <a:pt x="795892" y="3906358"/>
                </a:lnTo>
                <a:cubicBezTo>
                  <a:pt x="733697" y="3898083"/>
                  <a:pt x="673812" y="3883703"/>
                  <a:pt x="616760" y="3863898"/>
                </a:cubicBezTo>
                <a:lnTo>
                  <a:pt x="522738" y="3820407"/>
                </a:lnTo>
                <a:lnTo>
                  <a:pt x="511059" y="3816078"/>
                </a:lnTo>
                <a:lnTo>
                  <a:pt x="504257" y="3811857"/>
                </a:lnTo>
                <a:lnTo>
                  <a:pt x="454635" y="3788905"/>
                </a:lnTo>
                <a:lnTo>
                  <a:pt x="381959" y="3735964"/>
                </a:lnTo>
                <a:lnTo>
                  <a:pt x="354636" y="3719008"/>
                </a:lnTo>
                <a:lnTo>
                  <a:pt x="340929" y="3706077"/>
                </a:lnTo>
                <a:lnTo>
                  <a:pt x="312654" y="3685480"/>
                </a:lnTo>
                <a:lnTo>
                  <a:pt x="266847" y="3636178"/>
                </a:lnTo>
                <a:lnTo>
                  <a:pt x="220735" y="3592671"/>
                </a:lnTo>
                <a:lnTo>
                  <a:pt x="202862" y="3567315"/>
                </a:lnTo>
                <a:lnTo>
                  <a:pt x="193958" y="3557730"/>
                </a:lnTo>
                <a:lnTo>
                  <a:pt x="177452" y="3531262"/>
                </a:lnTo>
                <a:lnTo>
                  <a:pt x="117825" y="3446661"/>
                </a:lnTo>
                <a:cubicBezTo>
                  <a:pt x="-56553" y="3138381"/>
                  <a:pt x="-40966" y="2742814"/>
                  <a:pt x="188619" y="2444463"/>
                </a:cubicBezTo>
                <a:lnTo>
                  <a:pt x="1796759" y="354635"/>
                </a:lnTo>
                <a:cubicBezTo>
                  <a:pt x="1916333" y="199245"/>
                  <a:pt x="2076270" y="93212"/>
                  <a:pt x="2250502" y="39932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20000"/>
                  <a:lumOff val="80000"/>
                </a:schemeClr>
              </a:gs>
              <a:gs pos="58000">
                <a:schemeClr val="accent5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13">
              <a:solidFill>
                <a:schemeClr val="accent3"/>
              </a:solidFill>
            </a:endParaRPr>
          </a:p>
        </p:txBody>
      </p:sp>
      <p:sp>
        <p:nvSpPr>
          <p:cNvPr id="23" name="Полилиния 6">
            <a:extLst>
              <a:ext uri="{FF2B5EF4-FFF2-40B4-BE49-F238E27FC236}">
                <a16:creationId xmlns:a16="http://schemas.microsoft.com/office/drawing/2014/main" id="{A1D14E3F-3040-405E-AA35-C181C4074FB3}"/>
              </a:ext>
            </a:extLst>
          </p:cNvPr>
          <p:cNvSpPr/>
          <p:nvPr/>
        </p:nvSpPr>
        <p:spPr>
          <a:xfrm>
            <a:off x="789513" y="2267399"/>
            <a:ext cx="2953003" cy="2926087"/>
          </a:xfrm>
          <a:custGeom>
            <a:avLst/>
            <a:gdLst>
              <a:gd name="connsiteX0" fmla="*/ 2250502 w 4441187"/>
              <a:gd name="connsiteY0" fmla="*/ 39932 h 4264580"/>
              <a:gd name="connsiteX1" fmla="*/ 2573925 w 4441187"/>
              <a:gd name="connsiteY1" fmla="*/ 1736 h 4264580"/>
              <a:gd name="connsiteX2" fmla="*/ 2955225 w 4441187"/>
              <a:gd name="connsiteY2" fmla="*/ 112509 h 4264580"/>
              <a:gd name="connsiteX3" fmla="*/ 3026911 w 4441187"/>
              <a:gd name="connsiteY3" fmla="*/ 159511 h 4264580"/>
              <a:gd name="connsiteX4" fmla="*/ 3029208 w 4441187"/>
              <a:gd name="connsiteY4" fmla="*/ 160735 h 4264580"/>
              <a:gd name="connsiteX5" fmla="*/ 3031008 w 4441187"/>
              <a:gd name="connsiteY5" fmla="*/ 162198 h 4264580"/>
              <a:gd name="connsiteX6" fmla="*/ 3071302 w 4441187"/>
              <a:gd name="connsiteY6" fmla="*/ 188617 h 4264580"/>
              <a:gd name="connsiteX7" fmla="*/ 3119390 w 4441187"/>
              <a:gd name="connsiteY7" fmla="*/ 233988 h 4264580"/>
              <a:gd name="connsiteX8" fmla="*/ 3165550 w 4441187"/>
              <a:gd name="connsiteY8" fmla="*/ 271486 h 4264580"/>
              <a:gd name="connsiteX9" fmla="*/ 3188633 w 4441187"/>
              <a:gd name="connsiteY9" fmla="*/ 299322 h 4264580"/>
              <a:gd name="connsiteX10" fmla="*/ 3205202 w 4441187"/>
              <a:gd name="connsiteY10" fmla="*/ 314953 h 4264580"/>
              <a:gd name="connsiteX11" fmla="*/ 3225626 w 4441187"/>
              <a:gd name="connsiteY11" fmla="*/ 343930 h 4264580"/>
              <a:gd name="connsiteX12" fmla="*/ 3279575 w 4441187"/>
              <a:gd name="connsiteY12" fmla="*/ 408991 h 4264580"/>
              <a:gd name="connsiteX13" fmla="*/ 3305221 w 4441187"/>
              <a:gd name="connsiteY13" fmla="*/ 456865 h 4264580"/>
              <a:gd name="connsiteX14" fmla="*/ 3308110 w 4441187"/>
              <a:gd name="connsiteY14" fmla="*/ 460964 h 4264580"/>
              <a:gd name="connsiteX15" fmla="*/ 3311457 w 4441187"/>
              <a:gd name="connsiteY15" fmla="*/ 468506 h 4264580"/>
              <a:gd name="connsiteX16" fmla="*/ 3366507 w 4441187"/>
              <a:gd name="connsiteY16" fmla="*/ 571267 h 4264580"/>
              <a:gd name="connsiteX17" fmla="*/ 4372279 w 4441187"/>
              <a:gd name="connsiteY17" fmla="*/ 3008874 h 4264580"/>
              <a:gd name="connsiteX18" fmla="*/ 4392616 w 4441187"/>
              <a:gd name="connsiteY18" fmla="*/ 3076808 h 4264580"/>
              <a:gd name="connsiteX19" fmla="*/ 4406444 w 4441187"/>
              <a:gd name="connsiteY19" fmla="*/ 3112994 h 4264580"/>
              <a:gd name="connsiteX20" fmla="*/ 4410397 w 4441187"/>
              <a:gd name="connsiteY20" fmla="*/ 3136213 h 4264580"/>
              <a:gd name="connsiteX21" fmla="*/ 4425073 w 4441187"/>
              <a:gd name="connsiteY21" fmla="*/ 3185236 h 4264580"/>
              <a:gd name="connsiteX22" fmla="*/ 4432258 w 4441187"/>
              <a:gd name="connsiteY22" fmla="*/ 3264544 h 4264580"/>
              <a:gd name="connsiteX23" fmla="*/ 4436437 w 4441187"/>
              <a:gd name="connsiteY23" fmla="*/ 3289089 h 4264580"/>
              <a:gd name="connsiteX24" fmla="*/ 4435929 w 4441187"/>
              <a:gd name="connsiteY24" fmla="*/ 3305078 h 4264580"/>
              <a:gd name="connsiteX25" fmla="*/ 4441187 w 4441187"/>
              <a:gd name="connsiteY25" fmla="*/ 3363138 h 4264580"/>
              <a:gd name="connsiteX26" fmla="*/ 4431048 w 4441187"/>
              <a:gd name="connsiteY26" fmla="*/ 3458474 h 4264580"/>
              <a:gd name="connsiteX27" fmla="*/ 4430585 w 4441187"/>
              <a:gd name="connsiteY27" fmla="*/ 3473091 h 4264580"/>
              <a:gd name="connsiteX28" fmla="*/ 4428607 w 4441187"/>
              <a:gd name="connsiteY28" fmla="*/ 3481426 h 4264580"/>
              <a:gd name="connsiteX29" fmla="*/ 4422611 w 4441187"/>
              <a:gd name="connsiteY29" fmla="*/ 3537811 h 4264580"/>
              <a:gd name="connsiteX30" fmla="*/ 4390531 w 4441187"/>
              <a:gd name="connsiteY30" fmla="*/ 3642064 h 4264580"/>
              <a:gd name="connsiteX31" fmla="*/ 4388122 w 4441187"/>
              <a:gd name="connsiteY31" fmla="*/ 3652220 h 4264580"/>
              <a:gd name="connsiteX32" fmla="*/ 4385979 w 4441187"/>
              <a:gd name="connsiteY32" fmla="*/ 3656855 h 4264580"/>
              <a:gd name="connsiteX33" fmla="*/ 4371325 w 4441187"/>
              <a:gd name="connsiteY33" fmla="*/ 3704477 h 4264580"/>
              <a:gd name="connsiteX34" fmla="*/ 4315450 w 4441187"/>
              <a:gd name="connsiteY34" fmla="*/ 3809329 h 4264580"/>
              <a:gd name="connsiteX35" fmla="*/ 4313130 w 4441187"/>
              <a:gd name="connsiteY35" fmla="*/ 3814347 h 4264580"/>
              <a:gd name="connsiteX36" fmla="*/ 4311816 w 4441187"/>
              <a:gd name="connsiteY36" fmla="*/ 3816152 h 4264580"/>
              <a:gd name="connsiteX37" fmla="*/ 4289315 w 4441187"/>
              <a:gd name="connsiteY37" fmla="*/ 3858370 h 4264580"/>
              <a:gd name="connsiteX38" fmla="*/ 4178564 w 4441187"/>
              <a:gd name="connsiteY38" fmla="*/ 3994715 h 4264580"/>
              <a:gd name="connsiteX39" fmla="*/ 4083924 w 4441187"/>
              <a:gd name="connsiteY39" fmla="*/ 4073193 h 4264580"/>
              <a:gd name="connsiteX40" fmla="*/ 4081957 w 4441187"/>
              <a:gd name="connsiteY40" fmla="*/ 4075023 h 4264580"/>
              <a:gd name="connsiteX41" fmla="*/ 4080999 w 4441187"/>
              <a:gd name="connsiteY41" fmla="*/ 4075619 h 4264580"/>
              <a:gd name="connsiteX42" fmla="*/ 4041059 w 4441187"/>
              <a:gd name="connsiteY42" fmla="*/ 4108739 h 4264580"/>
              <a:gd name="connsiteX43" fmla="*/ 3947587 w 4441187"/>
              <a:gd name="connsiteY43" fmla="*/ 4158811 h 4264580"/>
              <a:gd name="connsiteX44" fmla="*/ 3933987 w 4441187"/>
              <a:gd name="connsiteY44" fmla="*/ 4167295 h 4264580"/>
              <a:gd name="connsiteX45" fmla="*/ 3926203 w 4441187"/>
              <a:gd name="connsiteY45" fmla="*/ 4170268 h 4264580"/>
              <a:gd name="connsiteX46" fmla="*/ 3878783 w 4441187"/>
              <a:gd name="connsiteY46" fmla="*/ 4195670 h 4264580"/>
              <a:gd name="connsiteX47" fmla="*/ 3790829 w 4441187"/>
              <a:gd name="connsiteY47" fmla="*/ 4221999 h 4264580"/>
              <a:gd name="connsiteX48" fmla="*/ 3769903 w 4441187"/>
              <a:gd name="connsiteY48" fmla="*/ 4229997 h 4264580"/>
              <a:gd name="connsiteX49" fmla="*/ 3756475 w 4441187"/>
              <a:gd name="connsiteY49" fmla="*/ 4232284 h 4264580"/>
              <a:gd name="connsiteX50" fmla="*/ 3702423 w 4441187"/>
              <a:gd name="connsiteY50" fmla="*/ 4248462 h 4264580"/>
              <a:gd name="connsiteX51" fmla="*/ 3614976 w 4441187"/>
              <a:gd name="connsiteY51" fmla="*/ 4256386 h 4264580"/>
              <a:gd name="connsiteX52" fmla="*/ 3593807 w 4441187"/>
              <a:gd name="connsiteY52" fmla="*/ 4259992 h 4264580"/>
              <a:gd name="connsiteX53" fmla="*/ 3580016 w 4441187"/>
              <a:gd name="connsiteY53" fmla="*/ 4259553 h 4264580"/>
              <a:gd name="connsiteX54" fmla="*/ 3524518 w 4441187"/>
              <a:gd name="connsiteY54" fmla="*/ 4264580 h 4264580"/>
              <a:gd name="connsiteX55" fmla="*/ 3433395 w 4441187"/>
              <a:gd name="connsiteY55" fmla="*/ 4254887 h 4264580"/>
              <a:gd name="connsiteX56" fmla="*/ 3409806 w 4441187"/>
              <a:gd name="connsiteY56" fmla="*/ 4254136 h 4264580"/>
              <a:gd name="connsiteX57" fmla="*/ 795892 w 4441187"/>
              <a:gd name="connsiteY57" fmla="*/ 3906358 h 4264580"/>
              <a:gd name="connsiteX58" fmla="*/ 616760 w 4441187"/>
              <a:gd name="connsiteY58" fmla="*/ 3863898 h 4264580"/>
              <a:gd name="connsiteX59" fmla="*/ 522738 w 4441187"/>
              <a:gd name="connsiteY59" fmla="*/ 3820407 h 4264580"/>
              <a:gd name="connsiteX60" fmla="*/ 511059 w 4441187"/>
              <a:gd name="connsiteY60" fmla="*/ 3816078 h 4264580"/>
              <a:gd name="connsiteX61" fmla="*/ 504257 w 4441187"/>
              <a:gd name="connsiteY61" fmla="*/ 3811857 h 4264580"/>
              <a:gd name="connsiteX62" fmla="*/ 454635 w 4441187"/>
              <a:gd name="connsiteY62" fmla="*/ 3788905 h 4264580"/>
              <a:gd name="connsiteX63" fmla="*/ 381959 w 4441187"/>
              <a:gd name="connsiteY63" fmla="*/ 3735964 h 4264580"/>
              <a:gd name="connsiteX64" fmla="*/ 354636 w 4441187"/>
              <a:gd name="connsiteY64" fmla="*/ 3719008 h 4264580"/>
              <a:gd name="connsiteX65" fmla="*/ 340929 w 4441187"/>
              <a:gd name="connsiteY65" fmla="*/ 3706077 h 4264580"/>
              <a:gd name="connsiteX66" fmla="*/ 312654 w 4441187"/>
              <a:gd name="connsiteY66" fmla="*/ 3685480 h 4264580"/>
              <a:gd name="connsiteX67" fmla="*/ 266847 w 4441187"/>
              <a:gd name="connsiteY67" fmla="*/ 3636178 h 4264580"/>
              <a:gd name="connsiteX68" fmla="*/ 220735 w 4441187"/>
              <a:gd name="connsiteY68" fmla="*/ 3592671 h 4264580"/>
              <a:gd name="connsiteX69" fmla="*/ 202862 w 4441187"/>
              <a:gd name="connsiteY69" fmla="*/ 3567315 h 4264580"/>
              <a:gd name="connsiteX70" fmla="*/ 193958 w 4441187"/>
              <a:gd name="connsiteY70" fmla="*/ 3557730 h 4264580"/>
              <a:gd name="connsiteX71" fmla="*/ 177452 w 4441187"/>
              <a:gd name="connsiteY71" fmla="*/ 3531262 h 4264580"/>
              <a:gd name="connsiteX72" fmla="*/ 117825 w 4441187"/>
              <a:gd name="connsiteY72" fmla="*/ 3446661 h 4264580"/>
              <a:gd name="connsiteX73" fmla="*/ 188619 w 4441187"/>
              <a:gd name="connsiteY73" fmla="*/ 2444463 h 4264580"/>
              <a:gd name="connsiteX74" fmla="*/ 1796759 w 4441187"/>
              <a:gd name="connsiteY74" fmla="*/ 354635 h 4264580"/>
              <a:gd name="connsiteX75" fmla="*/ 2250502 w 4441187"/>
              <a:gd name="connsiteY75" fmla="*/ 39932 h 426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441187" h="4264580">
                <a:moveTo>
                  <a:pt x="2250502" y="39932"/>
                </a:moveTo>
                <a:cubicBezTo>
                  <a:pt x="2355041" y="7965"/>
                  <a:pt x="2464726" y="-5012"/>
                  <a:pt x="2573925" y="1736"/>
                </a:cubicBezTo>
                <a:cubicBezTo>
                  <a:pt x="2704967" y="9836"/>
                  <a:pt x="2835309" y="46336"/>
                  <a:pt x="2955225" y="112509"/>
                </a:cubicBezTo>
                <a:lnTo>
                  <a:pt x="3026911" y="159511"/>
                </a:lnTo>
                <a:lnTo>
                  <a:pt x="3029208" y="160735"/>
                </a:lnTo>
                <a:lnTo>
                  <a:pt x="3031008" y="162198"/>
                </a:lnTo>
                <a:lnTo>
                  <a:pt x="3071302" y="188617"/>
                </a:lnTo>
                <a:lnTo>
                  <a:pt x="3119390" y="233988"/>
                </a:lnTo>
                <a:lnTo>
                  <a:pt x="3165550" y="271486"/>
                </a:lnTo>
                <a:lnTo>
                  <a:pt x="3188633" y="299322"/>
                </a:lnTo>
                <a:lnTo>
                  <a:pt x="3205202" y="314953"/>
                </a:lnTo>
                <a:lnTo>
                  <a:pt x="3225626" y="343930"/>
                </a:lnTo>
                <a:lnTo>
                  <a:pt x="3279575" y="408991"/>
                </a:lnTo>
                <a:lnTo>
                  <a:pt x="3305221" y="456865"/>
                </a:lnTo>
                <a:lnTo>
                  <a:pt x="3308110" y="460964"/>
                </a:lnTo>
                <a:lnTo>
                  <a:pt x="3311457" y="468506"/>
                </a:lnTo>
                <a:lnTo>
                  <a:pt x="3366507" y="571267"/>
                </a:lnTo>
                <a:lnTo>
                  <a:pt x="4372279" y="3008874"/>
                </a:lnTo>
                <a:lnTo>
                  <a:pt x="4392616" y="3076808"/>
                </a:lnTo>
                <a:lnTo>
                  <a:pt x="4406444" y="3112994"/>
                </a:lnTo>
                <a:lnTo>
                  <a:pt x="4410397" y="3136213"/>
                </a:lnTo>
                <a:lnTo>
                  <a:pt x="4425073" y="3185236"/>
                </a:lnTo>
                <a:lnTo>
                  <a:pt x="4432258" y="3264544"/>
                </a:lnTo>
                <a:lnTo>
                  <a:pt x="4436437" y="3289089"/>
                </a:lnTo>
                <a:lnTo>
                  <a:pt x="4435929" y="3305078"/>
                </a:lnTo>
                <a:lnTo>
                  <a:pt x="4441187" y="3363138"/>
                </a:lnTo>
                <a:lnTo>
                  <a:pt x="4431048" y="3458474"/>
                </a:lnTo>
                <a:lnTo>
                  <a:pt x="4430585" y="3473091"/>
                </a:lnTo>
                <a:lnTo>
                  <a:pt x="4428607" y="3481426"/>
                </a:lnTo>
                <a:lnTo>
                  <a:pt x="4422611" y="3537811"/>
                </a:lnTo>
                <a:lnTo>
                  <a:pt x="4390531" y="3642064"/>
                </a:lnTo>
                <a:lnTo>
                  <a:pt x="4388122" y="3652220"/>
                </a:lnTo>
                <a:lnTo>
                  <a:pt x="4385979" y="3656855"/>
                </a:lnTo>
                <a:lnTo>
                  <a:pt x="4371325" y="3704477"/>
                </a:lnTo>
                <a:lnTo>
                  <a:pt x="4315450" y="3809329"/>
                </a:lnTo>
                <a:lnTo>
                  <a:pt x="4313130" y="3814347"/>
                </a:lnTo>
                <a:lnTo>
                  <a:pt x="4311816" y="3816152"/>
                </a:lnTo>
                <a:lnTo>
                  <a:pt x="4289315" y="3858370"/>
                </a:lnTo>
                <a:cubicBezTo>
                  <a:pt x="4257077" y="3907010"/>
                  <a:pt x="4220051" y="3952723"/>
                  <a:pt x="4178564" y="3994715"/>
                </a:cubicBezTo>
                <a:lnTo>
                  <a:pt x="4083924" y="4073193"/>
                </a:lnTo>
                <a:lnTo>
                  <a:pt x="4081957" y="4075023"/>
                </a:lnTo>
                <a:lnTo>
                  <a:pt x="4080999" y="4075619"/>
                </a:lnTo>
                <a:lnTo>
                  <a:pt x="4041059" y="4108739"/>
                </a:lnTo>
                <a:lnTo>
                  <a:pt x="3947587" y="4158811"/>
                </a:lnTo>
                <a:lnTo>
                  <a:pt x="3933987" y="4167295"/>
                </a:lnTo>
                <a:lnTo>
                  <a:pt x="3926203" y="4170268"/>
                </a:lnTo>
                <a:lnTo>
                  <a:pt x="3878783" y="4195670"/>
                </a:lnTo>
                <a:lnTo>
                  <a:pt x="3790829" y="4221999"/>
                </a:lnTo>
                <a:lnTo>
                  <a:pt x="3769903" y="4229997"/>
                </a:lnTo>
                <a:lnTo>
                  <a:pt x="3756475" y="4232284"/>
                </a:lnTo>
                <a:lnTo>
                  <a:pt x="3702423" y="4248462"/>
                </a:lnTo>
                <a:lnTo>
                  <a:pt x="3614976" y="4256386"/>
                </a:lnTo>
                <a:lnTo>
                  <a:pt x="3593807" y="4259992"/>
                </a:lnTo>
                <a:lnTo>
                  <a:pt x="3580016" y="4259553"/>
                </a:lnTo>
                <a:lnTo>
                  <a:pt x="3524518" y="4264580"/>
                </a:lnTo>
                <a:lnTo>
                  <a:pt x="3433395" y="4254887"/>
                </a:lnTo>
                <a:lnTo>
                  <a:pt x="3409806" y="4254136"/>
                </a:lnTo>
                <a:lnTo>
                  <a:pt x="795892" y="3906358"/>
                </a:lnTo>
                <a:cubicBezTo>
                  <a:pt x="733697" y="3898083"/>
                  <a:pt x="673812" y="3883703"/>
                  <a:pt x="616760" y="3863898"/>
                </a:cubicBezTo>
                <a:lnTo>
                  <a:pt x="522738" y="3820407"/>
                </a:lnTo>
                <a:lnTo>
                  <a:pt x="511059" y="3816078"/>
                </a:lnTo>
                <a:lnTo>
                  <a:pt x="504257" y="3811857"/>
                </a:lnTo>
                <a:lnTo>
                  <a:pt x="454635" y="3788905"/>
                </a:lnTo>
                <a:lnTo>
                  <a:pt x="381959" y="3735964"/>
                </a:lnTo>
                <a:lnTo>
                  <a:pt x="354636" y="3719008"/>
                </a:lnTo>
                <a:lnTo>
                  <a:pt x="340929" y="3706077"/>
                </a:lnTo>
                <a:lnTo>
                  <a:pt x="312654" y="3685480"/>
                </a:lnTo>
                <a:lnTo>
                  <a:pt x="266847" y="3636178"/>
                </a:lnTo>
                <a:lnTo>
                  <a:pt x="220735" y="3592671"/>
                </a:lnTo>
                <a:lnTo>
                  <a:pt x="202862" y="3567315"/>
                </a:lnTo>
                <a:lnTo>
                  <a:pt x="193958" y="3557730"/>
                </a:lnTo>
                <a:lnTo>
                  <a:pt x="177452" y="3531262"/>
                </a:lnTo>
                <a:lnTo>
                  <a:pt x="117825" y="3446661"/>
                </a:lnTo>
                <a:cubicBezTo>
                  <a:pt x="-56553" y="3138381"/>
                  <a:pt x="-40966" y="2742814"/>
                  <a:pt x="188619" y="2444463"/>
                </a:cubicBezTo>
                <a:lnTo>
                  <a:pt x="1796759" y="354635"/>
                </a:lnTo>
                <a:cubicBezTo>
                  <a:pt x="1916333" y="199245"/>
                  <a:pt x="2076270" y="93212"/>
                  <a:pt x="2250502" y="39932"/>
                </a:cubicBezTo>
                <a:close/>
              </a:path>
            </a:pathLst>
          </a:custGeom>
          <a:blipFill>
            <a:blip r:embed="rId3" cstate="print"/>
            <a:stretch>
              <a:fillRect l="6055" r="-9273" b="-1934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13">
              <a:solidFill>
                <a:schemeClr val="accent3"/>
              </a:solidFill>
            </a:endParaRPr>
          </a:p>
        </p:txBody>
      </p:sp>
      <p:pic>
        <p:nvPicPr>
          <p:cNvPr id="24" name="图片 2">
            <a:extLst>
              <a:ext uri="{FF2B5EF4-FFF2-40B4-BE49-F238E27FC236}">
                <a16:creationId xmlns:a16="http://schemas.microsoft.com/office/drawing/2014/main" id="{F220539B-3FC6-4BFE-9C3A-264F7DE27F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2" y="6533"/>
            <a:ext cx="3441660" cy="1237564"/>
          </a:xfrm>
          <a:prstGeom prst="rect">
            <a:avLst/>
          </a:prstGeom>
        </p:spPr>
      </p:pic>
      <p:sp>
        <p:nvSpPr>
          <p:cNvPr id="25" name="标题 1">
            <a:extLst>
              <a:ext uri="{FF2B5EF4-FFF2-40B4-BE49-F238E27FC236}">
                <a16:creationId xmlns:a16="http://schemas.microsoft.com/office/drawing/2014/main" id="{874D2BE7-FFC7-44B4-AC44-08CA6113F166}"/>
              </a:ext>
            </a:extLst>
          </p:cNvPr>
          <p:cNvSpPr txBox="1">
            <a:spLocks/>
          </p:cNvSpPr>
          <p:nvPr/>
        </p:nvSpPr>
        <p:spPr>
          <a:xfrm>
            <a:off x="313025" y="420300"/>
            <a:ext cx="2935754" cy="313781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9pPr>
          </a:lstStyle>
          <a:p>
            <a:pPr algn="ctr" defTabSz="914400"/>
            <a:r>
              <a:rPr lang="ru-RU" altLang="zh-CN" sz="2400" dirty="0"/>
              <a:t>Ворона и лисица</a:t>
            </a:r>
            <a:endParaRPr lang="zh-CN" alt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F4A308-2EEE-4E2C-B9DB-62A905D0AB88}"/>
              </a:ext>
            </a:extLst>
          </p:cNvPr>
          <p:cNvSpPr txBox="1"/>
          <p:nvPr/>
        </p:nvSpPr>
        <p:spPr>
          <a:xfrm>
            <a:off x="307975" y="1294083"/>
            <a:ext cx="46959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Уж сколько раз твердили миру,</a:t>
            </a:r>
          </a:p>
          <a:p>
            <a:r>
              <a:rPr lang="ru-RU" dirty="0"/>
              <a:t>Что лесть гнусна, вредна; но только всё не впрок,</a:t>
            </a:r>
          </a:p>
          <a:p>
            <a:r>
              <a:rPr lang="ru-RU" dirty="0"/>
              <a:t>И в сердце льстец всегда отыщет уголок.</a:t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12E36C-0A08-472B-A9D9-6F7331470DCB}"/>
              </a:ext>
            </a:extLst>
          </p:cNvPr>
          <p:cNvSpPr txBox="1"/>
          <p:nvPr/>
        </p:nvSpPr>
        <p:spPr>
          <a:xfrm>
            <a:off x="4240708" y="82847"/>
            <a:ext cx="4843220" cy="528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Вороне где-то бог послал кусочек сыру;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На ель Ворона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взгромоздясь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Позавтракать-было совсем уж собралась,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Да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позадумалась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а сыр во рту держала.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На ту беду Лиса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близехонько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бежала;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Вдруг сырный дух Лису остановил: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Лисица видит сыр, — Лисицу сыр пленил.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Плутовка к дереву на цыпочках подходит;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Вертит хвостом, с Вороны глаз не сводит,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И говорит так сладко, чуть дыша: «Голубушка, как хороша!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Ну что за шейка, что за глазки! 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Рассказывать, так, право, сказки! 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Какие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перушки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! какой носок!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И верно ангельский быть должен голосок!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Спой, светик, не стыдись! Что ежели, сестрица,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При красоте такой, и петь ты мастерица,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Ведь ты б у нас была царь-птица!»</a:t>
            </a:r>
          </a:p>
          <a:p>
            <a:pPr algn="just"/>
            <a:endParaRPr lang="ru-RU" sz="600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b="0" i="0" dirty="0" err="1">
                <a:effectLst/>
                <a:latin typeface="Times New Roman" panose="02020603050405020304" pitchFamily="18" charset="0"/>
              </a:rPr>
              <a:t>Вещуньина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 похвал вскружилась голова,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От радости в зобу дыханье сперло, —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И на приветливы </a:t>
            </a:r>
            <a:r>
              <a:rPr lang="ru-RU" b="0" i="0" dirty="0" err="1">
                <a:effectLst/>
                <a:latin typeface="Times New Roman" panose="02020603050405020304" pitchFamily="18" charset="0"/>
              </a:rPr>
              <a:t>лисицыны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слова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Ворона каркнула во все воронье горло: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</a:rPr>
              <a:t>Сыр выпал — с ним была плутовка такова.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		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               Иван Андреевич Крылов</a:t>
            </a:r>
            <a:br>
              <a:rPr lang="ru-RU" b="0" i="0" dirty="0">
                <a:effectLst/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1" name="Полилиния 6">
            <a:extLst>
              <a:ext uri="{FF2B5EF4-FFF2-40B4-BE49-F238E27FC236}">
                <a16:creationId xmlns:a16="http://schemas.microsoft.com/office/drawing/2014/main" id="{8AF35B65-2C2B-414D-8A69-86690CE659FB}"/>
              </a:ext>
            </a:extLst>
          </p:cNvPr>
          <p:cNvSpPr/>
          <p:nvPr/>
        </p:nvSpPr>
        <p:spPr>
          <a:xfrm rot="654350">
            <a:off x="238079" y="3812633"/>
            <a:ext cx="962573" cy="981870"/>
          </a:xfrm>
          <a:custGeom>
            <a:avLst/>
            <a:gdLst>
              <a:gd name="connsiteX0" fmla="*/ 2250502 w 4441187"/>
              <a:gd name="connsiteY0" fmla="*/ 39932 h 4264580"/>
              <a:gd name="connsiteX1" fmla="*/ 2573925 w 4441187"/>
              <a:gd name="connsiteY1" fmla="*/ 1736 h 4264580"/>
              <a:gd name="connsiteX2" fmla="*/ 2955225 w 4441187"/>
              <a:gd name="connsiteY2" fmla="*/ 112509 h 4264580"/>
              <a:gd name="connsiteX3" fmla="*/ 3026911 w 4441187"/>
              <a:gd name="connsiteY3" fmla="*/ 159511 h 4264580"/>
              <a:gd name="connsiteX4" fmla="*/ 3029208 w 4441187"/>
              <a:gd name="connsiteY4" fmla="*/ 160735 h 4264580"/>
              <a:gd name="connsiteX5" fmla="*/ 3031008 w 4441187"/>
              <a:gd name="connsiteY5" fmla="*/ 162198 h 4264580"/>
              <a:gd name="connsiteX6" fmla="*/ 3071302 w 4441187"/>
              <a:gd name="connsiteY6" fmla="*/ 188617 h 4264580"/>
              <a:gd name="connsiteX7" fmla="*/ 3119390 w 4441187"/>
              <a:gd name="connsiteY7" fmla="*/ 233988 h 4264580"/>
              <a:gd name="connsiteX8" fmla="*/ 3165550 w 4441187"/>
              <a:gd name="connsiteY8" fmla="*/ 271486 h 4264580"/>
              <a:gd name="connsiteX9" fmla="*/ 3188633 w 4441187"/>
              <a:gd name="connsiteY9" fmla="*/ 299322 h 4264580"/>
              <a:gd name="connsiteX10" fmla="*/ 3205202 w 4441187"/>
              <a:gd name="connsiteY10" fmla="*/ 314953 h 4264580"/>
              <a:gd name="connsiteX11" fmla="*/ 3225626 w 4441187"/>
              <a:gd name="connsiteY11" fmla="*/ 343930 h 4264580"/>
              <a:gd name="connsiteX12" fmla="*/ 3279575 w 4441187"/>
              <a:gd name="connsiteY12" fmla="*/ 408991 h 4264580"/>
              <a:gd name="connsiteX13" fmla="*/ 3305221 w 4441187"/>
              <a:gd name="connsiteY13" fmla="*/ 456865 h 4264580"/>
              <a:gd name="connsiteX14" fmla="*/ 3308110 w 4441187"/>
              <a:gd name="connsiteY14" fmla="*/ 460964 h 4264580"/>
              <a:gd name="connsiteX15" fmla="*/ 3311457 w 4441187"/>
              <a:gd name="connsiteY15" fmla="*/ 468506 h 4264580"/>
              <a:gd name="connsiteX16" fmla="*/ 3366507 w 4441187"/>
              <a:gd name="connsiteY16" fmla="*/ 571267 h 4264580"/>
              <a:gd name="connsiteX17" fmla="*/ 4372279 w 4441187"/>
              <a:gd name="connsiteY17" fmla="*/ 3008874 h 4264580"/>
              <a:gd name="connsiteX18" fmla="*/ 4392616 w 4441187"/>
              <a:gd name="connsiteY18" fmla="*/ 3076808 h 4264580"/>
              <a:gd name="connsiteX19" fmla="*/ 4406444 w 4441187"/>
              <a:gd name="connsiteY19" fmla="*/ 3112994 h 4264580"/>
              <a:gd name="connsiteX20" fmla="*/ 4410397 w 4441187"/>
              <a:gd name="connsiteY20" fmla="*/ 3136213 h 4264580"/>
              <a:gd name="connsiteX21" fmla="*/ 4425073 w 4441187"/>
              <a:gd name="connsiteY21" fmla="*/ 3185236 h 4264580"/>
              <a:gd name="connsiteX22" fmla="*/ 4432258 w 4441187"/>
              <a:gd name="connsiteY22" fmla="*/ 3264544 h 4264580"/>
              <a:gd name="connsiteX23" fmla="*/ 4436437 w 4441187"/>
              <a:gd name="connsiteY23" fmla="*/ 3289089 h 4264580"/>
              <a:gd name="connsiteX24" fmla="*/ 4435929 w 4441187"/>
              <a:gd name="connsiteY24" fmla="*/ 3305078 h 4264580"/>
              <a:gd name="connsiteX25" fmla="*/ 4441187 w 4441187"/>
              <a:gd name="connsiteY25" fmla="*/ 3363138 h 4264580"/>
              <a:gd name="connsiteX26" fmla="*/ 4431048 w 4441187"/>
              <a:gd name="connsiteY26" fmla="*/ 3458474 h 4264580"/>
              <a:gd name="connsiteX27" fmla="*/ 4430585 w 4441187"/>
              <a:gd name="connsiteY27" fmla="*/ 3473091 h 4264580"/>
              <a:gd name="connsiteX28" fmla="*/ 4428607 w 4441187"/>
              <a:gd name="connsiteY28" fmla="*/ 3481426 h 4264580"/>
              <a:gd name="connsiteX29" fmla="*/ 4422611 w 4441187"/>
              <a:gd name="connsiteY29" fmla="*/ 3537811 h 4264580"/>
              <a:gd name="connsiteX30" fmla="*/ 4390531 w 4441187"/>
              <a:gd name="connsiteY30" fmla="*/ 3642064 h 4264580"/>
              <a:gd name="connsiteX31" fmla="*/ 4388122 w 4441187"/>
              <a:gd name="connsiteY31" fmla="*/ 3652220 h 4264580"/>
              <a:gd name="connsiteX32" fmla="*/ 4385979 w 4441187"/>
              <a:gd name="connsiteY32" fmla="*/ 3656855 h 4264580"/>
              <a:gd name="connsiteX33" fmla="*/ 4371325 w 4441187"/>
              <a:gd name="connsiteY33" fmla="*/ 3704477 h 4264580"/>
              <a:gd name="connsiteX34" fmla="*/ 4315450 w 4441187"/>
              <a:gd name="connsiteY34" fmla="*/ 3809329 h 4264580"/>
              <a:gd name="connsiteX35" fmla="*/ 4313130 w 4441187"/>
              <a:gd name="connsiteY35" fmla="*/ 3814347 h 4264580"/>
              <a:gd name="connsiteX36" fmla="*/ 4311816 w 4441187"/>
              <a:gd name="connsiteY36" fmla="*/ 3816152 h 4264580"/>
              <a:gd name="connsiteX37" fmla="*/ 4289315 w 4441187"/>
              <a:gd name="connsiteY37" fmla="*/ 3858370 h 4264580"/>
              <a:gd name="connsiteX38" fmla="*/ 4178564 w 4441187"/>
              <a:gd name="connsiteY38" fmla="*/ 3994715 h 4264580"/>
              <a:gd name="connsiteX39" fmla="*/ 4083924 w 4441187"/>
              <a:gd name="connsiteY39" fmla="*/ 4073193 h 4264580"/>
              <a:gd name="connsiteX40" fmla="*/ 4081957 w 4441187"/>
              <a:gd name="connsiteY40" fmla="*/ 4075023 h 4264580"/>
              <a:gd name="connsiteX41" fmla="*/ 4080999 w 4441187"/>
              <a:gd name="connsiteY41" fmla="*/ 4075619 h 4264580"/>
              <a:gd name="connsiteX42" fmla="*/ 4041059 w 4441187"/>
              <a:gd name="connsiteY42" fmla="*/ 4108739 h 4264580"/>
              <a:gd name="connsiteX43" fmla="*/ 3947587 w 4441187"/>
              <a:gd name="connsiteY43" fmla="*/ 4158811 h 4264580"/>
              <a:gd name="connsiteX44" fmla="*/ 3933987 w 4441187"/>
              <a:gd name="connsiteY44" fmla="*/ 4167295 h 4264580"/>
              <a:gd name="connsiteX45" fmla="*/ 3926203 w 4441187"/>
              <a:gd name="connsiteY45" fmla="*/ 4170268 h 4264580"/>
              <a:gd name="connsiteX46" fmla="*/ 3878783 w 4441187"/>
              <a:gd name="connsiteY46" fmla="*/ 4195670 h 4264580"/>
              <a:gd name="connsiteX47" fmla="*/ 3790829 w 4441187"/>
              <a:gd name="connsiteY47" fmla="*/ 4221999 h 4264580"/>
              <a:gd name="connsiteX48" fmla="*/ 3769903 w 4441187"/>
              <a:gd name="connsiteY48" fmla="*/ 4229997 h 4264580"/>
              <a:gd name="connsiteX49" fmla="*/ 3756475 w 4441187"/>
              <a:gd name="connsiteY49" fmla="*/ 4232284 h 4264580"/>
              <a:gd name="connsiteX50" fmla="*/ 3702423 w 4441187"/>
              <a:gd name="connsiteY50" fmla="*/ 4248462 h 4264580"/>
              <a:gd name="connsiteX51" fmla="*/ 3614976 w 4441187"/>
              <a:gd name="connsiteY51" fmla="*/ 4256386 h 4264580"/>
              <a:gd name="connsiteX52" fmla="*/ 3593807 w 4441187"/>
              <a:gd name="connsiteY52" fmla="*/ 4259992 h 4264580"/>
              <a:gd name="connsiteX53" fmla="*/ 3580016 w 4441187"/>
              <a:gd name="connsiteY53" fmla="*/ 4259553 h 4264580"/>
              <a:gd name="connsiteX54" fmla="*/ 3524518 w 4441187"/>
              <a:gd name="connsiteY54" fmla="*/ 4264580 h 4264580"/>
              <a:gd name="connsiteX55" fmla="*/ 3433395 w 4441187"/>
              <a:gd name="connsiteY55" fmla="*/ 4254887 h 4264580"/>
              <a:gd name="connsiteX56" fmla="*/ 3409806 w 4441187"/>
              <a:gd name="connsiteY56" fmla="*/ 4254136 h 4264580"/>
              <a:gd name="connsiteX57" fmla="*/ 795892 w 4441187"/>
              <a:gd name="connsiteY57" fmla="*/ 3906358 h 4264580"/>
              <a:gd name="connsiteX58" fmla="*/ 616760 w 4441187"/>
              <a:gd name="connsiteY58" fmla="*/ 3863898 h 4264580"/>
              <a:gd name="connsiteX59" fmla="*/ 522738 w 4441187"/>
              <a:gd name="connsiteY59" fmla="*/ 3820407 h 4264580"/>
              <a:gd name="connsiteX60" fmla="*/ 511059 w 4441187"/>
              <a:gd name="connsiteY60" fmla="*/ 3816078 h 4264580"/>
              <a:gd name="connsiteX61" fmla="*/ 504257 w 4441187"/>
              <a:gd name="connsiteY61" fmla="*/ 3811857 h 4264580"/>
              <a:gd name="connsiteX62" fmla="*/ 454635 w 4441187"/>
              <a:gd name="connsiteY62" fmla="*/ 3788905 h 4264580"/>
              <a:gd name="connsiteX63" fmla="*/ 381959 w 4441187"/>
              <a:gd name="connsiteY63" fmla="*/ 3735964 h 4264580"/>
              <a:gd name="connsiteX64" fmla="*/ 354636 w 4441187"/>
              <a:gd name="connsiteY64" fmla="*/ 3719008 h 4264580"/>
              <a:gd name="connsiteX65" fmla="*/ 340929 w 4441187"/>
              <a:gd name="connsiteY65" fmla="*/ 3706077 h 4264580"/>
              <a:gd name="connsiteX66" fmla="*/ 312654 w 4441187"/>
              <a:gd name="connsiteY66" fmla="*/ 3685480 h 4264580"/>
              <a:gd name="connsiteX67" fmla="*/ 266847 w 4441187"/>
              <a:gd name="connsiteY67" fmla="*/ 3636178 h 4264580"/>
              <a:gd name="connsiteX68" fmla="*/ 220735 w 4441187"/>
              <a:gd name="connsiteY68" fmla="*/ 3592671 h 4264580"/>
              <a:gd name="connsiteX69" fmla="*/ 202862 w 4441187"/>
              <a:gd name="connsiteY69" fmla="*/ 3567315 h 4264580"/>
              <a:gd name="connsiteX70" fmla="*/ 193958 w 4441187"/>
              <a:gd name="connsiteY70" fmla="*/ 3557730 h 4264580"/>
              <a:gd name="connsiteX71" fmla="*/ 177452 w 4441187"/>
              <a:gd name="connsiteY71" fmla="*/ 3531262 h 4264580"/>
              <a:gd name="connsiteX72" fmla="*/ 117825 w 4441187"/>
              <a:gd name="connsiteY72" fmla="*/ 3446661 h 4264580"/>
              <a:gd name="connsiteX73" fmla="*/ 188619 w 4441187"/>
              <a:gd name="connsiteY73" fmla="*/ 2444463 h 4264580"/>
              <a:gd name="connsiteX74" fmla="*/ 1796759 w 4441187"/>
              <a:gd name="connsiteY74" fmla="*/ 354635 h 4264580"/>
              <a:gd name="connsiteX75" fmla="*/ 2250502 w 4441187"/>
              <a:gd name="connsiteY75" fmla="*/ 39932 h 426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441187" h="4264580">
                <a:moveTo>
                  <a:pt x="2250502" y="39932"/>
                </a:moveTo>
                <a:cubicBezTo>
                  <a:pt x="2355041" y="7965"/>
                  <a:pt x="2464726" y="-5012"/>
                  <a:pt x="2573925" y="1736"/>
                </a:cubicBezTo>
                <a:cubicBezTo>
                  <a:pt x="2704967" y="9836"/>
                  <a:pt x="2835309" y="46336"/>
                  <a:pt x="2955225" y="112509"/>
                </a:cubicBezTo>
                <a:lnTo>
                  <a:pt x="3026911" y="159511"/>
                </a:lnTo>
                <a:lnTo>
                  <a:pt x="3029208" y="160735"/>
                </a:lnTo>
                <a:lnTo>
                  <a:pt x="3031008" y="162198"/>
                </a:lnTo>
                <a:lnTo>
                  <a:pt x="3071302" y="188617"/>
                </a:lnTo>
                <a:lnTo>
                  <a:pt x="3119390" y="233988"/>
                </a:lnTo>
                <a:lnTo>
                  <a:pt x="3165550" y="271486"/>
                </a:lnTo>
                <a:lnTo>
                  <a:pt x="3188633" y="299322"/>
                </a:lnTo>
                <a:lnTo>
                  <a:pt x="3205202" y="314953"/>
                </a:lnTo>
                <a:lnTo>
                  <a:pt x="3225626" y="343930"/>
                </a:lnTo>
                <a:lnTo>
                  <a:pt x="3279575" y="408991"/>
                </a:lnTo>
                <a:lnTo>
                  <a:pt x="3305221" y="456865"/>
                </a:lnTo>
                <a:lnTo>
                  <a:pt x="3308110" y="460964"/>
                </a:lnTo>
                <a:lnTo>
                  <a:pt x="3311457" y="468506"/>
                </a:lnTo>
                <a:lnTo>
                  <a:pt x="3366507" y="571267"/>
                </a:lnTo>
                <a:lnTo>
                  <a:pt x="4372279" y="3008874"/>
                </a:lnTo>
                <a:lnTo>
                  <a:pt x="4392616" y="3076808"/>
                </a:lnTo>
                <a:lnTo>
                  <a:pt x="4406444" y="3112994"/>
                </a:lnTo>
                <a:lnTo>
                  <a:pt x="4410397" y="3136213"/>
                </a:lnTo>
                <a:lnTo>
                  <a:pt x="4425073" y="3185236"/>
                </a:lnTo>
                <a:lnTo>
                  <a:pt x="4432258" y="3264544"/>
                </a:lnTo>
                <a:lnTo>
                  <a:pt x="4436437" y="3289089"/>
                </a:lnTo>
                <a:lnTo>
                  <a:pt x="4435929" y="3305078"/>
                </a:lnTo>
                <a:lnTo>
                  <a:pt x="4441187" y="3363138"/>
                </a:lnTo>
                <a:lnTo>
                  <a:pt x="4431048" y="3458474"/>
                </a:lnTo>
                <a:lnTo>
                  <a:pt x="4430585" y="3473091"/>
                </a:lnTo>
                <a:lnTo>
                  <a:pt x="4428607" y="3481426"/>
                </a:lnTo>
                <a:lnTo>
                  <a:pt x="4422611" y="3537811"/>
                </a:lnTo>
                <a:lnTo>
                  <a:pt x="4390531" y="3642064"/>
                </a:lnTo>
                <a:lnTo>
                  <a:pt x="4388122" y="3652220"/>
                </a:lnTo>
                <a:lnTo>
                  <a:pt x="4385979" y="3656855"/>
                </a:lnTo>
                <a:lnTo>
                  <a:pt x="4371325" y="3704477"/>
                </a:lnTo>
                <a:lnTo>
                  <a:pt x="4315450" y="3809329"/>
                </a:lnTo>
                <a:lnTo>
                  <a:pt x="4313130" y="3814347"/>
                </a:lnTo>
                <a:lnTo>
                  <a:pt x="4311816" y="3816152"/>
                </a:lnTo>
                <a:lnTo>
                  <a:pt x="4289315" y="3858370"/>
                </a:lnTo>
                <a:cubicBezTo>
                  <a:pt x="4257077" y="3907010"/>
                  <a:pt x="4220051" y="3952723"/>
                  <a:pt x="4178564" y="3994715"/>
                </a:cubicBezTo>
                <a:lnTo>
                  <a:pt x="4083924" y="4073193"/>
                </a:lnTo>
                <a:lnTo>
                  <a:pt x="4081957" y="4075023"/>
                </a:lnTo>
                <a:lnTo>
                  <a:pt x="4080999" y="4075619"/>
                </a:lnTo>
                <a:lnTo>
                  <a:pt x="4041059" y="4108739"/>
                </a:lnTo>
                <a:lnTo>
                  <a:pt x="3947587" y="4158811"/>
                </a:lnTo>
                <a:lnTo>
                  <a:pt x="3933987" y="4167295"/>
                </a:lnTo>
                <a:lnTo>
                  <a:pt x="3926203" y="4170268"/>
                </a:lnTo>
                <a:lnTo>
                  <a:pt x="3878783" y="4195670"/>
                </a:lnTo>
                <a:lnTo>
                  <a:pt x="3790829" y="4221999"/>
                </a:lnTo>
                <a:lnTo>
                  <a:pt x="3769903" y="4229997"/>
                </a:lnTo>
                <a:lnTo>
                  <a:pt x="3756475" y="4232284"/>
                </a:lnTo>
                <a:lnTo>
                  <a:pt x="3702423" y="4248462"/>
                </a:lnTo>
                <a:lnTo>
                  <a:pt x="3614976" y="4256386"/>
                </a:lnTo>
                <a:lnTo>
                  <a:pt x="3593807" y="4259992"/>
                </a:lnTo>
                <a:lnTo>
                  <a:pt x="3580016" y="4259553"/>
                </a:lnTo>
                <a:lnTo>
                  <a:pt x="3524518" y="4264580"/>
                </a:lnTo>
                <a:lnTo>
                  <a:pt x="3433395" y="4254887"/>
                </a:lnTo>
                <a:lnTo>
                  <a:pt x="3409806" y="4254136"/>
                </a:lnTo>
                <a:lnTo>
                  <a:pt x="795892" y="3906358"/>
                </a:lnTo>
                <a:cubicBezTo>
                  <a:pt x="733697" y="3898083"/>
                  <a:pt x="673812" y="3883703"/>
                  <a:pt x="616760" y="3863898"/>
                </a:cubicBezTo>
                <a:lnTo>
                  <a:pt x="522738" y="3820407"/>
                </a:lnTo>
                <a:lnTo>
                  <a:pt x="511059" y="3816078"/>
                </a:lnTo>
                <a:lnTo>
                  <a:pt x="504257" y="3811857"/>
                </a:lnTo>
                <a:lnTo>
                  <a:pt x="454635" y="3788905"/>
                </a:lnTo>
                <a:lnTo>
                  <a:pt x="381959" y="3735964"/>
                </a:lnTo>
                <a:lnTo>
                  <a:pt x="354636" y="3719008"/>
                </a:lnTo>
                <a:lnTo>
                  <a:pt x="340929" y="3706077"/>
                </a:lnTo>
                <a:lnTo>
                  <a:pt x="312654" y="3685480"/>
                </a:lnTo>
                <a:lnTo>
                  <a:pt x="266847" y="3636178"/>
                </a:lnTo>
                <a:lnTo>
                  <a:pt x="220735" y="3592671"/>
                </a:lnTo>
                <a:lnTo>
                  <a:pt x="202862" y="3567315"/>
                </a:lnTo>
                <a:lnTo>
                  <a:pt x="193958" y="3557730"/>
                </a:lnTo>
                <a:lnTo>
                  <a:pt x="177452" y="3531262"/>
                </a:lnTo>
                <a:lnTo>
                  <a:pt x="117825" y="3446661"/>
                </a:lnTo>
                <a:cubicBezTo>
                  <a:pt x="-56553" y="3138381"/>
                  <a:pt x="-40966" y="2742814"/>
                  <a:pt x="188619" y="2444463"/>
                </a:cubicBezTo>
                <a:lnTo>
                  <a:pt x="1796759" y="354635"/>
                </a:lnTo>
                <a:cubicBezTo>
                  <a:pt x="1916333" y="199245"/>
                  <a:pt x="2076270" y="93212"/>
                  <a:pt x="2250502" y="39932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20000"/>
                  <a:lumOff val="80000"/>
                </a:schemeClr>
              </a:gs>
              <a:gs pos="58000">
                <a:schemeClr val="accent5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13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2145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blob:https://web.telegram.org/3f6b9417-876b-407b-9476-32dde65cbdc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FDF9FBB-022E-4DF6-96E9-AB82EAD50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147767"/>
              </p:ext>
            </p:extLst>
          </p:nvPr>
        </p:nvGraphicFramePr>
        <p:xfrm>
          <a:off x="334537" y="264314"/>
          <a:ext cx="4371278" cy="461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957">
                  <a:extLst>
                    <a:ext uri="{9D8B030D-6E8A-4147-A177-3AD203B41FA5}">
                      <a16:colId xmlns:a16="http://schemas.microsoft.com/office/drawing/2014/main" val="3387520042"/>
                    </a:ext>
                  </a:extLst>
                </a:gridCol>
                <a:gridCol w="2861321">
                  <a:extLst>
                    <a:ext uri="{9D8B030D-6E8A-4147-A177-3AD203B41FA5}">
                      <a16:colId xmlns:a16="http://schemas.microsoft.com/office/drawing/2014/main" val="300460937"/>
                    </a:ext>
                  </a:extLst>
                </a:gridCol>
              </a:tblGrid>
              <a:tr h="749858">
                <a:tc>
                  <a:txBody>
                    <a:bodyPr/>
                    <a:lstStyle/>
                    <a:p>
                      <a:r>
                        <a:rPr lang="ru-RU" sz="2000" dirty="0"/>
                        <a:t>Параметр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Юридический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358736"/>
                  </a:ext>
                </a:extLst>
              </a:tr>
              <a:tr h="749858">
                <a:tc>
                  <a:txBody>
                    <a:bodyPr/>
                    <a:lstStyle/>
                    <a:p>
                      <a:r>
                        <a:rPr lang="en-US" sz="2000" dirty="0"/>
                        <a:t>Role – </a:t>
                      </a:r>
                      <a:r>
                        <a:rPr lang="ru-RU" sz="2000" dirty="0"/>
                        <a:t>роль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Ворона (после инцидента)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206642"/>
                  </a:ext>
                </a:extLst>
              </a:tr>
              <a:tr h="749858">
                <a:tc>
                  <a:txBody>
                    <a:bodyPr/>
                    <a:lstStyle/>
                    <a:p>
                      <a:r>
                        <a:rPr lang="en-US" sz="2000" dirty="0"/>
                        <a:t>Audience – </a:t>
                      </a:r>
                      <a:r>
                        <a:rPr lang="ru-RU" sz="2000" dirty="0"/>
                        <a:t>аудитория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Судье Лесного участка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041020"/>
                  </a:ext>
                </a:extLst>
              </a:tr>
              <a:tr h="749858">
                <a:tc>
                  <a:txBody>
                    <a:bodyPr/>
                    <a:lstStyle/>
                    <a:p>
                      <a:r>
                        <a:rPr lang="en-US" sz="2000" dirty="0"/>
                        <a:t>Format – </a:t>
                      </a:r>
                      <a:r>
                        <a:rPr lang="ru-RU" sz="2000" dirty="0"/>
                        <a:t>формат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Официальная жалоба (заявление)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64497"/>
                  </a:ext>
                </a:extLst>
              </a:tr>
              <a:tr h="749858">
                <a:tc>
                  <a:txBody>
                    <a:bodyPr/>
                    <a:lstStyle/>
                    <a:p>
                      <a:r>
                        <a:rPr lang="en-US" sz="2000" dirty="0"/>
                        <a:t>Topic – </a:t>
                      </a:r>
                      <a:r>
                        <a:rPr lang="ru-RU" sz="2000" dirty="0"/>
                        <a:t>тема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 мошенничестве, хищении чужого имущества и причинении морального вреда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971773"/>
                  </a:ext>
                </a:extLst>
              </a:tr>
            </a:tbl>
          </a:graphicData>
        </a:graphic>
      </p:graphicFrame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E1D48E04-0BD6-4867-B914-7E8A4DAD8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7" r="12020"/>
          <a:stretch/>
        </p:blipFill>
        <p:spPr bwMode="auto">
          <a:xfrm>
            <a:off x="4916543" y="353122"/>
            <a:ext cx="3892920" cy="443725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6977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6">
            <a:extLst>
              <a:ext uri="{FF2B5EF4-FFF2-40B4-BE49-F238E27FC236}">
                <a16:creationId xmlns:a16="http://schemas.microsoft.com/office/drawing/2014/main" id="{E411CCD8-4F39-4952-9461-54A0BDAE135A}"/>
              </a:ext>
            </a:extLst>
          </p:cNvPr>
          <p:cNvSpPr/>
          <p:nvPr/>
        </p:nvSpPr>
        <p:spPr>
          <a:xfrm rot="11084034">
            <a:off x="7533481" y="418445"/>
            <a:ext cx="1347544" cy="1342859"/>
          </a:xfrm>
          <a:custGeom>
            <a:avLst/>
            <a:gdLst>
              <a:gd name="connsiteX0" fmla="*/ 2250502 w 4441187"/>
              <a:gd name="connsiteY0" fmla="*/ 39932 h 4264580"/>
              <a:gd name="connsiteX1" fmla="*/ 2573925 w 4441187"/>
              <a:gd name="connsiteY1" fmla="*/ 1736 h 4264580"/>
              <a:gd name="connsiteX2" fmla="*/ 2955225 w 4441187"/>
              <a:gd name="connsiteY2" fmla="*/ 112509 h 4264580"/>
              <a:gd name="connsiteX3" fmla="*/ 3026911 w 4441187"/>
              <a:gd name="connsiteY3" fmla="*/ 159511 h 4264580"/>
              <a:gd name="connsiteX4" fmla="*/ 3029208 w 4441187"/>
              <a:gd name="connsiteY4" fmla="*/ 160735 h 4264580"/>
              <a:gd name="connsiteX5" fmla="*/ 3031008 w 4441187"/>
              <a:gd name="connsiteY5" fmla="*/ 162198 h 4264580"/>
              <a:gd name="connsiteX6" fmla="*/ 3071302 w 4441187"/>
              <a:gd name="connsiteY6" fmla="*/ 188617 h 4264580"/>
              <a:gd name="connsiteX7" fmla="*/ 3119390 w 4441187"/>
              <a:gd name="connsiteY7" fmla="*/ 233988 h 4264580"/>
              <a:gd name="connsiteX8" fmla="*/ 3165550 w 4441187"/>
              <a:gd name="connsiteY8" fmla="*/ 271486 h 4264580"/>
              <a:gd name="connsiteX9" fmla="*/ 3188633 w 4441187"/>
              <a:gd name="connsiteY9" fmla="*/ 299322 h 4264580"/>
              <a:gd name="connsiteX10" fmla="*/ 3205202 w 4441187"/>
              <a:gd name="connsiteY10" fmla="*/ 314953 h 4264580"/>
              <a:gd name="connsiteX11" fmla="*/ 3225626 w 4441187"/>
              <a:gd name="connsiteY11" fmla="*/ 343930 h 4264580"/>
              <a:gd name="connsiteX12" fmla="*/ 3279575 w 4441187"/>
              <a:gd name="connsiteY12" fmla="*/ 408991 h 4264580"/>
              <a:gd name="connsiteX13" fmla="*/ 3305221 w 4441187"/>
              <a:gd name="connsiteY13" fmla="*/ 456865 h 4264580"/>
              <a:gd name="connsiteX14" fmla="*/ 3308110 w 4441187"/>
              <a:gd name="connsiteY14" fmla="*/ 460964 h 4264580"/>
              <a:gd name="connsiteX15" fmla="*/ 3311457 w 4441187"/>
              <a:gd name="connsiteY15" fmla="*/ 468506 h 4264580"/>
              <a:gd name="connsiteX16" fmla="*/ 3366507 w 4441187"/>
              <a:gd name="connsiteY16" fmla="*/ 571267 h 4264580"/>
              <a:gd name="connsiteX17" fmla="*/ 4372279 w 4441187"/>
              <a:gd name="connsiteY17" fmla="*/ 3008874 h 4264580"/>
              <a:gd name="connsiteX18" fmla="*/ 4392616 w 4441187"/>
              <a:gd name="connsiteY18" fmla="*/ 3076808 h 4264580"/>
              <a:gd name="connsiteX19" fmla="*/ 4406444 w 4441187"/>
              <a:gd name="connsiteY19" fmla="*/ 3112994 h 4264580"/>
              <a:gd name="connsiteX20" fmla="*/ 4410397 w 4441187"/>
              <a:gd name="connsiteY20" fmla="*/ 3136213 h 4264580"/>
              <a:gd name="connsiteX21" fmla="*/ 4425073 w 4441187"/>
              <a:gd name="connsiteY21" fmla="*/ 3185236 h 4264580"/>
              <a:gd name="connsiteX22" fmla="*/ 4432258 w 4441187"/>
              <a:gd name="connsiteY22" fmla="*/ 3264544 h 4264580"/>
              <a:gd name="connsiteX23" fmla="*/ 4436437 w 4441187"/>
              <a:gd name="connsiteY23" fmla="*/ 3289089 h 4264580"/>
              <a:gd name="connsiteX24" fmla="*/ 4435929 w 4441187"/>
              <a:gd name="connsiteY24" fmla="*/ 3305078 h 4264580"/>
              <a:gd name="connsiteX25" fmla="*/ 4441187 w 4441187"/>
              <a:gd name="connsiteY25" fmla="*/ 3363138 h 4264580"/>
              <a:gd name="connsiteX26" fmla="*/ 4431048 w 4441187"/>
              <a:gd name="connsiteY26" fmla="*/ 3458474 h 4264580"/>
              <a:gd name="connsiteX27" fmla="*/ 4430585 w 4441187"/>
              <a:gd name="connsiteY27" fmla="*/ 3473091 h 4264580"/>
              <a:gd name="connsiteX28" fmla="*/ 4428607 w 4441187"/>
              <a:gd name="connsiteY28" fmla="*/ 3481426 h 4264580"/>
              <a:gd name="connsiteX29" fmla="*/ 4422611 w 4441187"/>
              <a:gd name="connsiteY29" fmla="*/ 3537811 h 4264580"/>
              <a:gd name="connsiteX30" fmla="*/ 4390531 w 4441187"/>
              <a:gd name="connsiteY30" fmla="*/ 3642064 h 4264580"/>
              <a:gd name="connsiteX31" fmla="*/ 4388122 w 4441187"/>
              <a:gd name="connsiteY31" fmla="*/ 3652220 h 4264580"/>
              <a:gd name="connsiteX32" fmla="*/ 4385979 w 4441187"/>
              <a:gd name="connsiteY32" fmla="*/ 3656855 h 4264580"/>
              <a:gd name="connsiteX33" fmla="*/ 4371325 w 4441187"/>
              <a:gd name="connsiteY33" fmla="*/ 3704477 h 4264580"/>
              <a:gd name="connsiteX34" fmla="*/ 4315450 w 4441187"/>
              <a:gd name="connsiteY34" fmla="*/ 3809329 h 4264580"/>
              <a:gd name="connsiteX35" fmla="*/ 4313130 w 4441187"/>
              <a:gd name="connsiteY35" fmla="*/ 3814347 h 4264580"/>
              <a:gd name="connsiteX36" fmla="*/ 4311816 w 4441187"/>
              <a:gd name="connsiteY36" fmla="*/ 3816152 h 4264580"/>
              <a:gd name="connsiteX37" fmla="*/ 4289315 w 4441187"/>
              <a:gd name="connsiteY37" fmla="*/ 3858370 h 4264580"/>
              <a:gd name="connsiteX38" fmla="*/ 4178564 w 4441187"/>
              <a:gd name="connsiteY38" fmla="*/ 3994715 h 4264580"/>
              <a:gd name="connsiteX39" fmla="*/ 4083924 w 4441187"/>
              <a:gd name="connsiteY39" fmla="*/ 4073193 h 4264580"/>
              <a:gd name="connsiteX40" fmla="*/ 4081957 w 4441187"/>
              <a:gd name="connsiteY40" fmla="*/ 4075023 h 4264580"/>
              <a:gd name="connsiteX41" fmla="*/ 4080999 w 4441187"/>
              <a:gd name="connsiteY41" fmla="*/ 4075619 h 4264580"/>
              <a:gd name="connsiteX42" fmla="*/ 4041059 w 4441187"/>
              <a:gd name="connsiteY42" fmla="*/ 4108739 h 4264580"/>
              <a:gd name="connsiteX43" fmla="*/ 3947587 w 4441187"/>
              <a:gd name="connsiteY43" fmla="*/ 4158811 h 4264580"/>
              <a:gd name="connsiteX44" fmla="*/ 3933987 w 4441187"/>
              <a:gd name="connsiteY44" fmla="*/ 4167295 h 4264580"/>
              <a:gd name="connsiteX45" fmla="*/ 3926203 w 4441187"/>
              <a:gd name="connsiteY45" fmla="*/ 4170268 h 4264580"/>
              <a:gd name="connsiteX46" fmla="*/ 3878783 w 4441187"/>
              <a:gd name="connsiteY46" fmla="*/ 4195670 h 4264580"/>
              <a:gd name="connsiteX47" fmla="*/ 3790829 w 4441187"/>
              <a:gd name="connsiteY47" fmla="*/ 4221999 h 4264580"/>
              <a:gd name="connsiteX48" fmla="*/ 3769903 w 4441187"/>
              <a:gd name="connsiteY48" fmla="*/ 4229997 h 4264580"/>
              <a:gd name="connsiteX49" fmla="*/ 3756475 w 4441187"/>
              <a:gd name="connsiteY49" fmla="*/ 4232284 h 4264580"/>
              <a:gd name="connsiteX50" fmla="*/ 3702423 w 4441187"/>
              <a:gd name="connsiteY50" fmla="*/ 4248462 h 4264580"/>
              <a:gd name="connsiteX51" fmla="*/ 3614976 w 4441187"/>
              <a:gd name="connsiteY51" fmla="*/ 4256386 h 4264580"/>
              <a:gd name="connsiteX52" fmla="*/ 3593807 w 4441187"/>
              <a:gd name="connsiteY52" fmla="*/ 4259992 h 4264580"/>
              <a:gd name="connsiteX53" fmla="*/ 3580016 w 4441187"/>
              <a:gd name="connsiteY53" fmla="*/ 4259553 h 4264580"/>
              <a:gd name="connsiteX54" fmla="*/ 3524518 w 4441187"/>
              <a:gd name="connsiteY54" fmla="*/ 4264580 h 4264580"/>
              <a:gd name="connsiteX55" fmla="*/ 3433395 w 4441187"/>
              <a:gd name="connsiteY55" fmla="*/ 4254887 h 4264580"/>
              <a:gd name="connsiteX56" fmla="*/ 3409806 w 4441187"/>
              <a:gd name="connsiteY56" fmla="*/ 4254136 h 4264580"/>
              <a:gd name="connsiteX57" fmla="*/ 795892 w 4441187"/>
              <a:gd name="connsiteY57" fmla="*/ 3906358 h 4264580"/>
              <a:gd name="connsiteX58" fmla="*/ 616760 w 4441187"/>
              <a:gd name="connsiteY58" fmla="*/ 3863898 h 4264580"/>
              <a:gd name="connsiteX59" fmla="*/ 522738 w 4441187"/>
              <a:gd name="connsiteY59" fmla="*/ 3820407 h 4264580"/>
              <a:gd name="connsiteX60" fmla="*/ 511059 w 4441187"/>
              <a:gd name="connsiteY60" fmla="*/ 3816078 h 4264580"/>
              <a:gd name="connsiteX61" fmla="*/ 504257 w 4441187"/>
              <a:gd name="connsiteY61" fmla="*/ 3811857 h 4264580"/>
              <a:gd name="connsiteX62" fmla="*/ 454635 w 4441187"/>
              <a:gd name="connsiteY62" fmla="*/ 3788905 h 4264580"/>
              <a:gd name="connsiteX63" fmla="*/ 381959 w 4441187"/>
              <a:gd name="connsiteY63" fmla="*/ 3735964 h 4264580"/>
              <a:gd name="connsiteX64" fmla="*/ 354636 w 4441187"/>
              <a:gd name="connsiteY64" fmla="*/ 3719008 h 4264580"/>
              <a:gd name="connsiteX65" fmla="*/ 340929 w 4441187"/>
              <a:gd name="connsiteY65" fmla="*/ 3706077 h 4264580"/>
              <a:gd name="connsiteX66" fmla="*/ 312654 w 4441187"/>
              <a:gd name="connsiteY66" fmla="*/ 3685480 h 4264580"/>
              <a:gd name="connsiteX67" fmla="*/ 266847 w 4441187"/>
              <a:gd name="connsiteY67" fmla="*/ 3636178 h 4264580"/>
              <a:gd name="connsiteX68" fmla="*/ 220735 w 4441187"/>
              <a:gd name="connsiteY68" fmla="*/ 3592671 h 4264580"/>
              <a:gd name="connsiteX69" fmla="*/ 202862 w 4441187"/>
              <a:gd name="connsiteY69" fmla="*/ 3567315 h 4264580"/>
              <a:gd name="connsiteX70" fmla="*/ 193958 w 4441187"/>
              <a:gd name="connsiteY70" fmla="*/ 3557730 h 4264580"/>
              <a:gd name="connsiteX71" fmla="*/ 177452 w 4441187"/>
              <a:gd name="connsiteY71" fmla="*/ 3531262 h 4264580"/>
              <a:gd name="connsiteX72" fmla="*/ 117825 w 4441187"/>
              <a:gd name="connsiteY72" fmla="*/ 3446661 h 4264580"/>
              <a:gd name="connsiteX73" fmla="*/ 188619 w 4441187"/>
              <a:gd name="connsiteY73" fmla="*/ 2444463 h 4264580"/>
              <a:gd name="connsiteX74" fmla="*/ 1796759 w 4441187"/>
              <a:gd name="connsiteY74" fmla="*/ 354635 h 4264580"/>
              <a:gd name="connsiteX75" fmla="*/ 2250502 w 4441187"/>
              <a:gd name="connsiteY75" fmla="*/ 39932 h 426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441187" h="4264580">
                <a:moveTo>
                  <a:pt x="2250502" y="39932"/>
                </a:moveTo>
                <a:cubicBezTo>
                  <a:pt x="2355041" y="7965"/>
                  <a:pt x="2464726" y="-5012"/>
                  <a:pt x="2573925" y="1736"/>
                </a:cubicBezTo>
                <a:cubicBezTo>
                  <a:pt x="2704967" y="9836"/>
                  <a:pt x="2835309" y="46336"/>
                  <a:pt x="2955225" y="112509"/>
                </a:cubicBezTo>
                <a:lnTo>
                  <a:pt x="3026911" y="159511"/>
                </a:lnTo>
                <a:lnTo>
                  <a:pt x="3029208" y="160735"/>
                </a:lnTo>
                <a:lnTo>
                  <a:pt x="3031008" y="162198"/>
                </a:lnTo>
                <a:lnTo>
                  <a:pt x="3071302" y="188617"/>
                </a:lnTo>
                <a:lnTo>
                  <a:pt x="3119390" y="233988"/>
                </a:lnTo>
                <a:lnTo>
                  <a:pt x="3165550" y="271486"/>
                </a:lnTo>
                <a:lnTo>
                  <a:pt x="3188633" y="299322"/>
                </a:lnTo>
                <a:lnTo>
                  <a:pt x="3205202" y="314953"/>
                </a:lnTo>
                <a:lnTo>
                  <a:pt x="3225626" y="343930"/>
                </a:lnTo>
                <a:lnTo>
                  <a:pt x="3279575" y="408991"/>
                </a:lnTo>
                <a:lnTo>
                  <a:pt x="3305221" y="456865"/>
                </a:lnTo>
                <a:lnTo>
                  <a:pt x="3308110" y="460964"/>
                </a:lnTo>
                <a:lnTo>
                  <a:pt x="3311457" y="468506"/>
                </a:lnTo>
                <a:lnTo>
                  <a:pt x="3366507" y="571267"/>
                </a:lnTo>
                <a:lnTo>
                  <a:pt x="4372279" y="3008874"/>
                </a:lnTo>
                <a:lnTo>
                  <a:pt x="4392616" y="3076808"/>
                </a:lnTo>
                <a:lnTo>
                  <a:pt x="4406444" y="3112994"/>
                </a:lnTo>
                <a:lnTo>
                  <a:pt x="4410397" y="3136213"/>
                </a:lnTo>
                <a:lnTo>
                  <a:pt x="4425073" y="3185236"/>
                </a:lnTo>
                <a:lnTo>
                  <a:pt x="4432258" y="3264544"/>
                </a:lnTo>
                <a:lnTo>
                  <a:pt x="4436437" y="3289089"/>
                </a:lnTo>
                <a:lnTo>
                  <a:pt x="4435929" y="3305078"/>
                </a:lnTo>
                <a:lnTo>
                  <a:pt x="4441187" y="3363138"/>
                </a:lnTo>
                <a:lnTo>
                  <a:pt x="4431048" y="3458474"/>
                </a:lnTo>
                <a:lnTo>
                  <a:pt x="4430585" y="3473091"/>
                </a:lnTo>
                <a:lnTo>
                  <a:pt x="4428607" y="3481426"/>
                </a:lnTo>
                <a:lnTo>
                  <a:pt x="4422611" y="3537811"/>
                </a:lnTo>
                <a:lnTo>
                  <a:pt x="4390531" y="3642064"/>
                </a:lnTo>
                <a:lnTo>
                  <a:pt x="4388122" y="3652220"/>
                </a:lnTo>
                <a:lnTo>
                  <a:pt x="4385979" y="3656855"/>
                </a:lnTo>
                <a:lnTo>
                  <a:pt x="4371325" y="3704477"/>
                </a:lnTo>
                <a:lnTo>
                  <a:pt x="4315450" y="3809329"/>
                </a:lnTo>
                <a:lnTo>
                  <a:pt x="4313130" y="3814347"/>
                </a:lnTo>
                <a:lnTo>
                  <a:pt x="4311816" y="3816152"/>
                </a:lnTo>
                <a:lnTo>
                  <a:pt x="4289315" y="3858370"/>
                </a:lnTo>
                <a:cubicBezTo>
                  <a:pt x="4257077" y="3907010"/>
                  <a:pt x="4220051" y="3952723"/>
                  <a:pt x="4178564" y="3994715"/>
                </a:cubicBezTo>
                <a:lnTo>
                  <a:pt x="4083924" y="4073193"/>
                </a:lnTo>
                <a:lnTo>
                  <a:pt x="4081957" y="4075023"/>
                </a:lnTo>
                <a:lnTo>
                  <a:pt x="4080999" y="4075619"/>
                </a:lnTo>
                <a:lnTo>
                  <a:pt x="4041059" y="4108739"/>
                </a:lnTo>
                <a:lnTo>
                  <a:pt x="3947587" y="4158811"/>
                </a:lnTo>
                <a:lnTo>
                  <a:pt x="3933987" y="4167295"/>
                </a:lnTo>
                <a:lnTo>
                  <a:pt x="3926203" y="4170268"/>
                </a:lnTo>
                <a:lnTo>
                  <a:pt x="3878783" y="4195670"/>
                </a:lnTo>
                <a:lnTo>
                  <a:pt x="3790829" y="4221999"/>
                </a:lnTo>
                <a:lnTo>
                  <a:pt x="3769903" y="4229997"/>
                </a:lnTo>
                <a:lnTo>
                  <a:pt x="3756475" y="4232284"/>
                </a:lnTo>
                <a:lnTo>
                  <a:pt x="3702423" y="4248462"/>
                </a:lnTo>
                <a:lnTo>
                  <a:pt x="3614976" y="4256386"/>
                </a:lnTo>
                <a:lnTo>
                  <a:pt x="3593807" y="4259992"/>
                </a:lnTo>
                <a:lnTo>
                  <a:pt x="3580016" y="4259553"/>
                </a:lnTo>
                <a:lnTo>
                  <a:pt x="3524518" y="4264580"/>
                </a:lnTo>
                <a:lnTo>
                  <a:pt x="3433395" y="4254887"/>
                </a:lnTo>
                <a:lnTo>
                  <a:pt x="3409806" y="4254136"/>
                </a:lnTo>
                <a:lnTo>
                  <a:pt x="795892" y="3906358"/>
                </a:lnTo>
                <a:cubicBezTo>
                  <a:pt x="733697" y="3898083"/>
                  <a:pt x="673812" y="3883703"/>
                  <a:pt x="616760" y="3863898"/>
                </a:cubicBezTo>
                <a:lnTo>
                  <a:pt x="522738" y="3820407"/>
                </a:lnTo>
                <a:lnTo>
                  <a:pt x="511059" y="3816078"/>
                </a:lnTo>
                <a:lnTo>
                  <a:pt x="504257" y="3811857"/>
                </a:lnTo>
                <a:lnTo>
                  <a:pt x="454635" y="3788905"/>
                </a:lnTo>
                <a:lnTo>
                  <a:pt x="381959" y="3735964"/>
                </a:lnTo>
                <a:lnTo>
                  <a:pt x="354636" y="3719008"/>
                </a:lnTo>
                <a:lnTo>
                  <a:pt x="340929" y="3706077"/>
                </a:lnTo>
                <a:lnTo>
                  <a:pt x="312654" y="3685480"/>
                </a:lnTo>
                <a:lnTo>
                  <a:pt x="266847" y="3636178"/>
                </a:lnTo>
                <a:lnTo>
                  <a:pt x="220735" y="3592671"/>
                </a:lnTo>
                <a:lnTo>
                  <a:pt x="202862" y="3567315"/>
                </a:lnTo>
                <a:lnTo>
                  <a:pt x="193958" y="3557730"/>
                </a:lnTo>
                <a:lnTo>
                  <a:pt x="177452" y="3531262"/>
                </a:lnTo>
                <a:lnTo>
                  <a:pt x="117825" y="3446661"/>
                </a:lnTo>
                <a:cubicBezTo>
                  <a:pt x="-56553" y="3138381"/>
                  <a:pt x="-40966" y="2742814"/>
                  <a:pt x="188619" y="2444463"/>
                </a:cubicBezTo>
                <a:lnTo>
                  <a:pt x="1796759" y="354635"/>
                </a:lnTo>
                <a:cubicBezTo>
                  <a:pt x="1916333" y="199245"/>
                  <a:pt x="2076270" y="93212"/>
                  <a:pt x="2250502" y="39932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20000"/>
                  <a:lumOff val="80000"/>
                </a:schemeClr>
              </a:gs>
              <a:gs pos="58000">
                <a:schemeClr val="accent5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13">
              <a:solidFill>
                <a:schemeClr val="accent3"/>
              </a:solidFill>
            </a:endParaRPr>
          </a:p>
        </p:txBody>
      </p:sp>
      <p:sp>
        <p:nvSpPr>
          <p:cNvPr id="9" name="Полилиния 6">
            <a:extLst>
              <a:ext uri="{FF2B5EF4-FFF2-40B4-BE49-F238E27FC236}">
                <a16:creationId xmlns:a16="http://schemas.microsoft.com/office/drawing/2014/main" id="{EBC1F3A5-86D2-4AD0-AE40-C68B25DD6AA6}"/>
              </a:ext>
            </a:extLst>
          </p:cNvPr>
          <p:cNvSpPr/>
          <p:nvPr/>
        </p:nvSpPr>
        <p:spPr>
          <a:xfrm rot="16425237">
            <a:off x="7114727" y="3931900"/>
            <a:ext cx="1347544" cy="1342859"/>
          </a:xfrm>
          <a:custGeom>
            <a:avLst/>
            <a:gdLst>
              <a:gd name="connsiteX0" fmla="*/ 2250502 w 4441187"/>
              <a:gd name="connsiteY0" fmla="*/ 39932 h 4264580"/>
              <a:gd name="connsiteX1" fmla="*/ 2573925 w 4441187"/>
              <a:gd name="connsiteY1" fmla="*/ 1736 h 4264580"/>
              <a:gd name="connsiteX2" fmla="*/ 2955225 w 4441187"/>
              <a:gd name="connsiteY2" fmla="*/ 112509 h 4264580"/>
              <a:gd name="connsiteX3" fmla="*/ 3026911 w 4441187"/>
              <a:gd name="connsiteY3" fmla="*/ 159511 h 4264580"/>
              <a:gd name="connsiteX4" fmla="*/ 3029208 w 4441187"/>
              <a:gd name="connsiteY4" fmla="*/ 160735 h 4264580"/>
              <a:gd name="connsiteX5" fmla="*/ 3031008 w 4441187"/>
              <a:gd name="connsiteY5" fmla="*/ 162198 h 4264580"/>
              <a:gd name="connsiteX6" fmla="*/ 3071302 w 4441187"/>
              <a:gd name="connsiteY6" fmla="*/ 188617 h 4264580"/>
              <a:gd name="connsiteX7" fmla="*/ 3119390 w 4441187"/>
              <a:gd name="connsiteY7" fmla="*/ 233988 h 4264580"/>
              <a:gd name="connsiteX8" fmla="*/ 3165550 w 4441187"/>
              <a:gd name="connsiteY8" fmla="*/ 271486 h 4264580"/>
              <a:gd name="connsiteX9" fmla="*/ 3188633 w 4441187"/>
              <a:gd name="connsiteY9" fmla="*/ 299322 h 4264580"/>
              <a:gd name="connsiteX10" fmla="*/ 3205202 w 4441187"/>
              <a:gd name="connsiteY10" fmla="*/ 314953 h 4264580"/>
              <a:gd name="connsiteX11" fmla="*/ 3225626 w 4441187"/>
              <a:gd name="connsiteY11" fmla="*/ 343930 h 4264580"/>
              <a:gd name="connsiteX12" fmla="*/ 3279575 w 4441187"/>
              <a:gd name="connsiteY12" fmla="*/ 408991 h 4264580"/>
              <a:gd name="connsiteX13" fmla="*/ 3305221 w 4441187"/>
              <a:gd name="connsiteY13" fmla="*/ 456865 h 4264580"/>
              <a:gd name="connsiteX14" fmla="*/ 3308110 w 4441187"/>
              <a:gd name="connsiteY14" fmla="*/ 460964 h 4264580"/>
              <a:gd name="connsiteX15" fmla="*/ 3311457 w 4441187"/>
              <a:gd name="connsiteY15" fmla="*/ 468506 h 4264580"/>
              <a:gd name="connsiteX16" fmla="*/ 3366507 w 4441187"/>
              <a:gd name="connsiteY16" fmla="*/ 571267 h 4264580"/>
              <a:gd name="connsiteX17" fmla="*/ 4372279 w 4441187"/>
              <a:gd name="connsiteY17" fmla="*/ 3008874 h 4264580"/>
              <a:gd name="connsiteX18" fmla="*/ 4392616 w 4441187"/>
              <a:gd name="connsiteY18" fmla="*/ 3076808 h 4264580"/>
              <a:gd name="connsiteX19" fmla="*/ 4406444 w 4441187"/>
              <a:gd name="connsiteY19" fmla="*/ 3112994 h 4264580"/>
              <a:gd name="connsiteX20" fmla="*/ 4410397 w 4441187"/>
              <a:gd name="connsiteY20" fmla="*/ 3136213 h 4264580"/>
              <a:gd name="connsiteX21" fmla="*/ 4425073 w 4441187"/>
              <a:gd name="connsiteY21" fmla="*/ 3185236 h 4264580"/>
              <a:gd name="connsiteX22" fmla="*/ 4432258 w 4441187"/>
              <a:gd name="connsiteY22" fmla="*/ 3264544 h 4264580"/>
              <a:gd name="connsiteX23" fmla="*/ 4436437 w 4441187"/>
              <a:gd name="connsiteY23" fmla="*/ 3289089 h 4264580"/>
              <a:gd name="connsiteX24" fmla="*/ 4435929 w 4441187"/>
              <a:gd name="connsiteY24" fmla="*/ 3305078 h 4264580"/>
              <a:gd name="connsiteX25" fmla="*/ 4441187 w 4441187"/>
              <a:gd name="connsiteY25" fmla="*/ 3363138 h 4264580"/>
              <a:gd name="connsiteX26" fmla="*/ 4431048 w 4441187"/>
              <a:gd name="connsiteY26" fmla="*/ 3458474 h 4264580"/>
              <a:gd name="connsiteX27" fmla="*/ 4430585 w 4441187"/>
              <a:gd name="connsiteY27" fmla="*/ 3473091 h 4264580"/>
              <a:gd name="connsiteX28" fmla="*/ 4428607 w 4441187"/>
              <a:gd name="connsiteY28" fmla="*/ 3481426 h 4264580"/>
              <a:gd name="connsiteX29" fmla="*/ 4422611 w 4441187"/>
              <a:gd name="connsiteY29" fmla="*/ 3537811 h 4264580"/>
              <a:gd name="connsiteX30" fmla="*/ 4390531 w 4441187"/>
              <a:gd name="connsiteY30" fmla="*/ 3642064 h 4264580"/>
              <a:gd name="connsiteX31" fmla="*/ 4388122 w 4441187"/>
              <a:gd name="connsiteY31" fmla="*/ 3652220 h 4264580"/>
              <a:gd name="connsiteX32" fmla="*/ 4385979 w 4441187"/>
              <a:gd name="connsiteY32" fmla="*/ 3656855 h 4264580"/>
              <a:gd name="connsiteX33" fmla="*/ 4371325 w 4441187"/>
              <a:gd name="connsiteY33" fmla="*/ 3704477 h 4264580"/>
              <a:gd name="connsiteX34" fmla="*/ 4315450 w 4441187"/>
              <a:gd name="connsiteY34" fmla="*/ 3809329 h 4264580"/>
              <a:gd name="connsiteX35" fmla="*/ 4313130 w 4441187"/>
              <a:gd name="connsiteY35" fmla="*/ 3814347 h 4264580"/>
              <a:gd name="connsiteX36" fmla="*/ 4311816 w 4441187"/>
              <a:gd name="connsiteY36" fmla="*/ 3816152 h 4264580"/>
              <a:gd name="connsiteX37" fmla="*/ 4289315 w 4441187"/>
              <a:gd name="connsiteY37" fmla="*/ 3858370 h 4264580"/>
              <a:gd name="connsiteX38" fmla="*/ 4178564 w 4441187"/>
              <a:gd name="connsiteY38" fmla="*/ 3994715 h 4264580"/>
              <a:gd name="connsiteX39" fmla="*/ 4083924 w 4441187"/>
              <a:gd name="connsiteY39" fmla="*/ 4073193 h 4264580"/>
              <a:gd name="connsiteX40" fmla="*/ 4081957 w 4441187"/>
              <a:gd name="connsiteY40" fmla="*/ 4075023 h 4264580"/>
              <a:gd name="connsiteX41" fmla="*/ 4080999 w 4441187"/>
              <a:gd name="connsiteY41" fmla="*/ 4075619 h 4264580"/>
              <a:gd name="connsiteX42" fmla="*/ 4041059 w 4441187"/>
              <a:gd name="connsiteY42" fmla="*/ 4108739 h 4264580"/>
              <a:gd name="connsiteX43" fmla="*/ 3947587 w 4441187"/>
              <a:gd name="connsiteY43" fmla="*/ 4158811 h 4264580"/>
              <a:gd name="connsiteX44" fmla="*/ 3933987 w 4441187"/>
              <a:gd name="connsiteY44" fmla="*/ 4167295 h 4264580"/>
              <a:gd name="connsiteX45" fmla="*/ 3926203 w 4441187"/>
              <a:gd name="connsiteY45" fmla="*/ 4170268 h 4264580"/>
              <a:gd name="connsiteX46" fmla="*/ 3878783 w 4441187"/>
              <a:gd name="connsiteY46" fmla="*/ 4195670 h 4264580"/>
              <a:gd name="connsiteX47" fmla="*/ 3790829 w 4441187"/>
              <a:gd name="connsiteY47" fmla="*/ 4221999 h 4264580"/>
              <a:gd name="connsiteX48" fmla="*/ 3769903 w 4441187"/>
              <a:gd name="connsiteY48" fmla="*/ 4229997 h 4264580"/>
              <a:gd name="connsiteX49" fmla="*/ 3756475 w 4441187"/>
              <a:gd name="connsiteY49" fmla="*/ 4232284 h 4264580"/>
              <a:gd name="connsiteX50" fmla="*/ 3702423 w 4441187"/>
              <a:gd name="connsiteY50" fmla="*/ 4248462 h 4264580"/>
              <a:gd name="connsiteX51" fmla="*/ 3614976 w 4441187"/>
              <a:gd name="connsiteY51" fmla="*/ 4256386 h 4264580"/>
              <a:gd name="connsiteX52" fmla="*/ 3593807 w 4441187"/>
              <a:gd name="connsiteY52" fmla="*/ 4259992 h 4264580"/>
              <a:gd name="connsiteX53" fmla="*/ 3580016 w 4441187"/>
              <a:gd name="connsiteY53" fmla="*/ 4259553 h 4264580"/>
              <a:gd name="connsiteX54" fmla="*/ 3524518 w 4441187"/>
              <a:gd name="connsiteY54" fmla="*/ 4264580 h 4264580"/>
              <a:gd name="connsiteX55" fmla="*/ 3433395 w 4441187"/>
              <a:gd name="connsiteY55" fmla="*/ 4254887 h 4264580"/>
              <a:gd name="connsiteX56" fmla="*/ 3409806 w 4441187"/>
              <a:gd name="connsiteY56" fmla="*/ 4254136 h 4264580"/>
              <a:gd name="connsiteX57" fmla="*/ 795892 w 4441187"/>
              <a:gd name="connsiteY57" fmla="*/ 3906358 h 4264580"/>
              <a:gd name="connsiteX58" fmla="*/ 616760 w 4441187"/>
              <a:gd name="connsiteY58" fmla="*/ 3863898 h 4264580"/>
              <a:gd name="connsiteX59" fmla="*/ 522738 w 4441187"/>
              <a:gd name="connsiteY59" fmla="*/ 3820407 h 4264580"/>
              <a:gd name="connsiteX60" fmla="*/ 511059 w 4441187"/>
              <a:gd name="connsiteY60" fmla="*/ 3816078 h 4264580"/>
              <a:gd name="connsiteX61" fmla="*/ 504257 w 4441187"/>
              <a:gd name="connsiteY61" fmla="*/ 3811857 h 4264580"/>
              <a:gd name="connsiteX62" fmla="*/ 454635 w 4441187"/>
              <a:gd name="connsiteY62" fmla="*/ 3788905 h 4264580"/>
              <a:gd name="connsiteX63" fmla="*/ 381959 w 4441187"/>
              <a:gd name="connsiteY63" fmla="*/ 3735964 h 4264580"/>
              <a:gd name="connsiteX64" fmla="*/ 354636 w 4441187"/>
              <a:gd name="connsiteY64" fmla="*/ 3719008 h 4264580"/>
              <a:gd name="connsiteX65" fmla="*/ 340929 w 4441187"/>
              <a:gd name="connsiteY65" fmla="*/ 3706077 h 4264580"/>
              <a:gd name="connsiteX66" fmla="*/ 312654 w 4441187"/>
              <a:gd name="connsiteY66" fmla="*/ 3685480 h 4264580"/>
              <a:gd name="connsiteX67" fmla="*/ 266847 w 4441187"/>
              <a:gd name="connsiteY67" fmla="*/ 3636178 h 4264580"/>
              <a:gd name="connsiteX68" fmla="*/ 220735 w 4441187"/>
              <a:gd name="connsiteY68" fmla="*/ 3592671 h 4264580"/>
              <a:gd name="connsiteX69" fmla="*/ 202862 w 4441187"/>
              <a:gd name="connsiteY69" fmla="*/ 3567315 h 4264580"/>
              <a:gd name="connsiteX70" fmla="*/ 193958 w 4441187"/>
              <a:gd name="connsiteY70" fmla="*/ 3557730 h 4264580"/>
              <a:gd name="connsiteX71" fmla="*/ 177452 w 4441187"/>
              <a:gd name="connsiteY71" fmla="*/ 3531262 h 4264580"/>
              <a:gd name="connsiteX72" fmla="*/ 117825 w 4441187"/>
              <a:gd name="connsiteY72" fmla="*/ 3446661 h 4264580"/>
              <a:gd name="connsiteX73" fmla="*/ 188619 w 4441187"/>
              <a:gd name="connsiteY73" fmla="*/ 2444463 h 4264580"/>
              <a:gd name="connsiteX74" fmla="*/ 1796759 w 4441187"/>
              <a:gd name="connsiteY74" fmla="*/ 354635 h 4264580"/>
              <a:gd name="connsiteX75" fmla="*/ 2250502 w 4441187"/>
              <a:gd name="connsiteY75" fmla="*/ 39932 h 426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441187" h="4264580">
                <a:moveTo>
                  <a:pt x="2250502" y="39932"/>
                </a:moveTo>
                <a:cubicBezTo>
                  <a:pt x="2355041" y="7965"/>
                  <a:pt x="2464726" y="-5012"/>
                  <a:pt x="2573925" y="1736"/>
                </a:cubicBezTo>
                <a:cubicBezTo>
                  <a:pt x="2704967" y="9836"/>
                  <a:pt x="2835309" y="46336"/>
                  <a:pt x="2955225" y="112509"/>
                </a:cubicBezTo>
                <a:lnTo>
                  <a:pt x="3026911" y="159511"/>
                </a:lnTo>
                <a:lnTo>
                  <a:pt x="3029208" y="160735"/>
                </a:lnTo>
                <a:lnTo>
                  <a:pt x="3031008" y="162198"/>
                </a:lnTo>
                <a:lnTo>
                  <a:pt x="3071302" y="188617"/>
                </a:lnTo>
                <a:lnTo>
                  <a:pt x="3119390" y="233988"/>
                </a:lnTo>
                <a:lnTo>
                  <a:pt x="3165550" y="271486"/>
                </a:lnTo>
                <a:lnTo>
                  <a:pt x="3188633" y="299322"/>
                </a:lnTo>
                <a:lnTo>
                  <a:pt x="3205202" y="314953"/>
                </a:lnTo>
                <a:lnTo>
                  <a:pt x="3225626" y="343930"/>
                </a:lnTo>
                <a:lnTo>
                  <a:pt x="3279575" y="408991"/>
                </a:lnTo>
                <a:lnTo>
                  <a:pt x="3305221" y="456865"/>
                </a:lnTo>
                <a:lnTo>
                  <a:pt x="3308110" y="460964"/>
                </a:lnTo>
                <a:lnTo>
                  <a:pt x="3311457" y="468506"/>
                </a:lnTo>
                <a:lnTo>
                  <a:pt x="3366507" y="571267"/>
                </a:lnTo>
                <a:lnTo>
                  <a:pt x="4372279" y="3008874"/>
                </a:lnTo>
                <a:lnTo>
                  <a:pt x="4392616" y="3076808"/>
                </a:lnTo>
                <a:lnTo>
                  <a:pt x="4406444" y="3112994"/>
                </a:lnTo>
                <a:lnTo>
                  <a:pt x="4410397" y="3136213"/>
                </a:lnTo>
                <a:lnTo>
                  <a:pt x="4425073" y="3185236"/>
                </a:lnTo>
                <a:lnTo>
                  <a:pt x="4432258" y="3264544"/>
                </a:lnTo>
                <a:lnTo>
                  <a:pt x="4436437" y="3289089"/>
                </a:lnTo>
                <a:lnTo>
                  <a:pt x="4435929" y="3305078"/>
                </a:lnTo>
                <a:lnTo>
                  <a:pt x="4441187" y="3363138"/>
                </a:lnTo>
                <a:lnTo>
                  <a:pt x="4431048" y="3458474"/>
                </a:lnTo>
                <a:lnTo>
                  <a:pt x="4430585" y="3473091"/>
                </a:lnTo>
                <a:lnTo>
                  <a:pt x="4428607" y="3481426"/>
                </a:lnTo>
                <a:lnTo>
                  <a:pt x="4422611" y="3537811"/>
                </a:lnTo>
                <a:lnTo>
                  <a:pt x="4390531" y="3642064"/>
                </a:lnTo>
                <a:lnTo>
                  <a:pt x="4388122" y="3652220"/>
                </a:lnTo>
                <a:lnTo>
                  <a:pt x="4385979" y="3656855"/>
                </a:lnTo>
                <a:lnTo>
                  <a:pt x="4371325" y="3704477"/>
                </a:lnTo>
                <a:lnTo>
                  <a:pt x="4315450" y="3809329"/>
                </a:lnTo>
                <a:lnTo>
                  <a:pt x="4313130" y="3814347"/>
                </a:lnTo>
                <a:lnTo>
                  <a:pt x="4311816" y="3816152"/>
                </a:lnTo>
                <a:lnTo>
                  <a:pt x="4289315" y="3858370"/>
                </a:lnTo>
                <a:cubicBezTo>
                  <a:pt x="4257077" y="3907010"/>
                  <a:pt x="4220051" y="3952723"/>
                  <a:pt x="4178564" y="3994715"/>
                </a:cubicBezTo>
                <a:lnTo>
                  <a:pt x="4083924" y="4073193"/>
                </a:lnTo>
                <a:lnTo>
                  <a:pt x="4081957" y="4075023"/>
                </a:lnTo>
                <a:lnTo>
                  <a:pt x="4080999" y="4075619"/>
                </a:lnTo>
                <a:lnTo>
                  <a:pt x="4041059" y="4108739"/>
                </a:lnTo>
                <a:lnTo>
                  <a:pt x="3947587" y="4158811"/>
                </a:lnTo>
                <a:lnTo>
                  <a:pt x="3933987" y="4167295"/>
                </a:lnTo>
                <a:lnTo>
                  <a:pt x="3926203" y="4170268"/>
                </a:lnTo>
                <a:lnTo>
                  <a:pt x="3878783" y="4195670"/>
                </a:lnTo>
                <a:lnTo>
                  <a:pt x="3790829" y="4221999"/>
                </a:lnTo>
                <a:lnTo>
                  <a:pt x="3769903" y="4229997"/>
                </a:lnTo>
                <a:lnTo>
                  <a:pt x="3756475" y="4232284"/>
                </a:lnTo>
                <a:lnTo>
                  <a:pt x="3702423" y="4248462"/>
                </a:lnTo>
                <a:lnTo>
                  <a:pt x="3614976" y="4256386"/>
                </a:lnTo>
                <a:lnTo>
                  <a:pt x="3593807" y="4259992"/>
                </a:lnTo>
                <a:lnTo>
                  <a:pt x="3580016" y="4259553"/>
                </a:lnTo>
                <a:lnTo>
                  <a:pt x="3524518" y="4264580"/>
                </a:lnTo>
                <a:lnTo>
                  <a:pt x="3433395" y="4254887"/>
                </a:lnTo>
                <a:lnTo>
                  <a:pt x="3409806" y="4254136"/>
                </a:lnTo>
                <a:lnTo>
                  <a:pt x="795892" y="3906358"/>
                </a:lnTo>
                <a:cubicBezTo>
                  <a:pt x="733697" y="3898083"/>
                  <a:pt x="673812" y="3883703"/>
                  <a:pt x="616760" y="3863898"/>
                </a:cubicBezTo>
                <a:lnTo>
                  <a:pt x="522738" y="3820407"/>
                </a:lnTo>
                <a:lnTo>
                  <a:pt x="511059" y="3816078"/>
                </a:lnTo>
                <a:lnTo>
                  <a:pt x="504257" y="3811857"/>
                </a:lnTo>
                <a:lnTo>
                  <a:pt x="454635" y="3788905"/>
                </a:lnTo>
                <a:lnTo>
                  <a:pt x="381959" y="3735964"/>
                </a:lnTo>
                <a:lnTo>
                  <a:pt x="354636" y="3719008"/>
                </a:lnTo>
                <a:lnTo>
                  <a:pt x="340929" y="3706077"/>
                </a:lnTo>
                <a:lnTo>
                  <a:pt x="312654" y="3685480"/>
                </a:lnTo>
                <a:lnTo>
                  <a:pt x="266847" y="3636178"/>
                </a:lnTo>
                <a:lnTo>
                  <a:pt x="220735" y="3592671"/>
                </a:lnTo>
                <a:lnTo>
                  <a:pt x="202862" y="3567315"/>
                </a:lnTo>
                <a:lnTo>
                  <a:pt x="193958" y="3557730"/>
                </a:lnTo>
                <a:lnTo>
                  <a:pt x="177452" y="3531262"/>
                </a:lnTo>
                <a:lnTo>
                  <a:pt x="117825" y="3446661"/>
                </a:lnTo>
                <a:cubicBezTo>
                  <a:pt x="-56553" y="3138381"/>
                  <a:pt x="-40966" y="2742814"/>
                  <a:pt x="188619" y="2444463"/>
                </a:cubicBezTo>
                <a:lnTo>
                  <a:pt x="1796759" y="354635"/>
                </a:lnTo>
                <a:cubicBezTo>
                  <a:pt x="1916333" y="199245"/>
                  <a:pt x="2076270" y="93212"/>
                  <a:pt x="2250502" y="39932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20000"/>
                  <a:lumOff val="80000"/>
                </a:schemeClr>
              </a:gs>
              <a:gs pos="58000">
                <a:schemeClr val="accent5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13">
              <a:solidFill>
                <a:schemeClr val="accent3"/>
              </a:solidFill>
            </a:endParaRPr>
          </a:p>
        </p:txBody>
      </p:sp>
      <p:sp>
        <p:nvSpPr>
          <p:cNvPr id="8" name="Полилиния 6">
            <a:extLst>
              <a:ext uri="{FF2B5EF4-FFF2-40B4-BE49-F238E27FC236}">
                <a16:creationId xmlns:a16="http://schemas.microsoft.com/office/drawing/2014/main" id="{E68B89C3-EA5C-4EFE-9B3C-A01647FF6A83}"/>
              </a:ext>
            </a:extLst>
          </p:cNvPr>
          <p:cNvSpPr/>
          <p:nvPr/>
        </p:nvSpPr>
        <p:spPr>
          <a:xfrm rot="654350">
            <a:off x="5442439" y="1537112"/>
            <a:ext cx="1925018" cy="1902693"/>
          </a:xfrm>
          <a:custGeom>
            <a:avLst/>
            <a:gdLst>
              <a:gd name="connsiteX0" fmla="*/ 2250502 w 4441187"/>
              <a:gd name="connsiteY0" fmla="*/ 39932 h 4264580"/>
              <a:gd name="connsiteX1" fmla="*/ 2573925 w 4441187"/>
              <a:gd name="connsiteY1" fmla="*/ 1736 h 4264580"/>
              <a:gd name="connsiteX2" fmla="*/ 2955225 w 4441187"/>
              <a:gd name="connsiteY2" fmla="*/ 112509 h 4264580"/>
              <a:gd name="connsiteX3" fmla="*/ 3026911 w 4441187"/>
              <a:gd name="connsiteY3" fmla="*/ 159511 h 4264580"/>
              <a:gd name="connsiteX4" fmla="*/ 3029208 w 4441187"/>
              <a:gd name="connsiteY4" fmla="*/ 160735 h 4264580"/>
              <a:gd name="connsiteX5" fmla="*/ 3031008 w 4441187"/>
              <a:gd name="connsiteY5" fmla="*/ 162198 h 4264580"/>
              <a:gd name="connsiteX6" fmla="*/ 3071302 w 4441187"/>
              <a:gd name="connsiteY6" fmla="*/ 188617 h 4264580"/>
              <a:gd name="connsiteX7" fmla="*/ 3119390 w 4441187"/>
              <a:gd name="connsiteY7" fmla="*/ 233988 h 4264580"/>
              <a:gd name="connsiteX8" fmla="*/ 3165550 w 4441187"/>
              <a:gd name="connsiteY8" fmla="*/ 271486 h 4264580"/>
              <a:gd name="connsiteX9" fmla="*/ 3188633 w 4441187"/>
              <a:gd name="connsiteY9" fmla="*/ 299322 h 4264580"/>
              <a:gd name="connsiteX10" fmla="*/ 3205202 w 4441187"/>
              <a:gd name="connsiteY10" fmla="*/ 314953 h 4264580"/>
              <a:gd name="connsiteX11" fmla="*/ 3225626 w 4441187"/>
              <a:gd name="connsiteY11" fmla="*/ 343930 h 4264580"/>
              <a:gd name="connsiteX12" fmla="*/ 3279575 w 4441187"/>
              <a:gd name="connsiteY12" fmla="*/ 408991 h 4264580"/>
              <a:gd name="connsiteX13" fmla="*/ 3305221 w 4441187"/>
              <a:gd name="connsiteY13" fmla="*/ 456865 h 4264580"/>
              <a:gd name="connsiteX14" fmla="*/ 3308110 w 4441187"/>
              <a:gd name="connsiteY14" fmla="*/ 460964 h 4264580"/>
              <a:gd name="connsiteX15" fmla="*/ 3311457 w 4441187"/>
              <a:gd name="connsiteY15" fmla="*/ 468506 h 4264580"/>
              <a:gd name="connsiteX16" fmla="*/ 3366507 w 4441187"/>
              <a:gd name="connsiteY16" fmla="*/ 571267 h 4264580"/>
              <a:gd name="connsiteX17" fmla="*/ 4372279 w 4441187"/>
              <a:gd name="connsiteY17" fmla="*/ 3008874 h 4264580"/>
              <a:gd name="connsiteX18" fmla="*/ 4392616 w 4441187"/>
              <a:gd name="connsiteY18" fmla="*/ 3076808 h 4264580"/>
              <a:gd name="connsiteX19" fmla="*/ 4406444 w 4441187"/>
              <a:gd name="connsiteY19" fmla="*/ 3112994 h 4264580"/>
              <a:gd name="connsiteX20" fmla="*/ 4410397 w 4441187"/>
              <a:gd name="connsiteY20" fmla="*/ 3136213 h 4264580"/>
              <a:gd name="connsiteX21" fmla="*/ 4425073 w 4441187"/>
              <a:gd name="connsiteY21" fmla="*/ 3185236 h 4264580"/>
              <a:gd name="connsiteX22" fmla="*/ 4432258 w 4441187"/>
              <a:gd name="connsiteY22" fmla="*/ 3264544 h 4264580"/>
              <a:gd name="connsiteX23" fmla="*/ 4436437 w 4441187"/>
              <a:gd name="connsiteY23" fmla="*/ 3289089 h 4264580"/>
              <a:gd name="connsiteX24" fmla="*/ 4435929 w 4441187"/>
              <a:gd name="connsiteY24" fmla="*/ 3305078 h 4264580"/>
              <a:gd name="connsiteX25" fmla="*/ 4441187 w 4441187"/>
              <a:gd name="connsiteY25" fmla="*/ 3363138 h 4264580"/>
              <a:gd name="connsiteX26" fmla="*/ 4431048 w 4441187"/>
              <a:gd name="connsiteY26" fmla="*/ 3458474 h 4264580"/>
              <a:gd name="connsiteX27" fmla="*/ 4430585 w 4441187"/>
              <a:gd name="connsiteY27" fmla="*/ 3473091 h 4264580"/>
              <a:gd name="connsiteX28" fmla="*/ 4428607 w 4441187"/>
              <a:gd name="connsiteY28" fmla="*/ 3481426 h 4264580"/>
              <a:gd name="connsiteX29" fmla="*/ 4422611 w 4441187"/>
              <a:gd name="connsiteY29" fmla="*/ 3537811 h 4264580"/>
              <a:gd name="connsiteX30" fmla="*/ 4390531 w 4441187"/>
              <a:gd name="connsiteY30" fmla="*/ 3642064 h 4264580"/>
              <a:gd name="connsiteX31" fmla="*/ 4388122 w 4441187"/>
              <a:gd name="connsiteY31" fmla="*/ 3652220 h 4264580"/>
              <a:gd name="connsiteX32" fmla="*/ 4385979 w 4441187"/>
              <a:gd name="connsiteY32" fmla="*/ 3656855 h 4264580"/>
              <a:gd name="connsiteX33" fmla="*/ 4371325 w 4441187"/>
              <a:gd name="connsiteY33" fmla="*/ 3704477 h 4264580"/>
              <a:gd name="connsiteX34" fmla="*/ 4315450 w 4441187"/>
              <a:gd name="connsiteY34" fmla="*/ 3809329 h 4264580"/>
              <a:gd name="connsiteX35" fmla="*/ 4313130 w 4441187"/>
              <a:gd name="connsiteY35" fmla="*/ 3814347 h 4264580"/>
              <a:gd name="connsiteX36" fmla="*/ 4311816 w 4441187"/>
              <a:gd name="connsiteY36" fmla="*/ 3816152 h 4264580"/>
              <a:gd name="connsiteX37" fmla="*/ 4289315 w 4441187"/>
              <a:gd name="connsiteY37" fmla="*/ 3858370 h 4264580"/>
              <a:gd name="connsiteX38" fmla="*/ 4178564 w 4441187"/>
              <a:gd name="connsiteY38" fmla="*/ 3994715 h 4264580"/>
              <a:gd name="connsiteX39" fmla="*/ 4083924 w 4441187"/>
              <a:gd name="connsiteY39" fmla="*/ 4073193 h 4264580"/>
              <a:gd name="connsiteX40" fmla="*/ 4081957 w 4441187"/>
              <a:gd name="connsiteY40" fmla="*/ 4075023 h 4264580"/>
              <a:gd name="connsiteX41" fmla="*/ 4080999 w 4441187"/>
              <a:gd name="connsiteY41" fmla="*/ 4075619 h 4264580"/>
              <a:gd name="connsiteX42" fmla="*/ 4041059 w 4441187"/>
              <a:gd name="connsiteY42" fmla="*/ 4108739 h 4264580"/>
              <a:gd name="connsiteX43" fmla="*/ 3947587 w 4441187"/>
              <a:gd name="connsiteY43" fmla="*/ 4158811 h 4264580"/>
              <a:gd name="connsiteX44" fmla="*/ 3933987 w 4441187"/>
              <a:gd name="connsiteY44" fmla="*/ 4167295 h 4264580"/>
              <a:gd name="connsiteX45" fmla="*/ 3926203 w 4441187"/>
              <a:gd name="connsiteY45" fmla="*/ 4170268 h 4264580"/>
              <a:gd name="connsiteX46" fmla="*/ 3878783 w 4441187"/>
              <a:gd name="connsiteY46" fmla="*/ 4195670 h 4264580"/>
              <a:gd name="connsiteX47" fmla="*/ 3790829 w 4441187"/>
              <a:gd name="connsiteY47" fmla="*/ 4221999 h 4264580"/>
              <a:gd name="connsiteX48" fmla="*/ 3769903 w 4441187"/>
              <a:gd name="connsiteY48" fmla="*/ 4229997 h 4264580"/>
              <a:gd name="connsiteX49" fmla="*/ 3756475 w 4441187"/>
              <a:gd name="connsiteY49" fmla="*/ 4232284 h 4264580"/>
              <a:gd name="connsiteX50" fmla="*/ 3702423 w 4441187"/>
              <a:gd name="connsiteY50" fmla="*/ 4248462 h 4264580"/>
              <a:gd name="connsiteX51" fmla="*/ 3614976 w 4441187"/>
              <a:gd name="connsiteY51" fmla="*/ 4256386 h 4264580"/>
              <a:gd name="connsiteX52" fmla="*/ 3593807 w 4441187"/>
              <a:gd name="connsiteY52" fmla="*/ 4259992 h 4264580"/>
              <a:gd name="connsiteX53" fmla="*/ 3580016 w 4441187"/>
              <a:gd name="connsiteY53" fmla="*/ 4259553 h 4264580"/>
              <a:gd name="connsiteX54" fmla="*/ 3524518 w 4441187"/>
              <a:gd name="connsiteY54" fmla="*/ 4264580 h 4264580"/>
              <a:gd name="connsiteX55" fmla="*/ 3433395 w 4441187"/>
              <a:gd name="connsiteY55" fmla="*/ 4254887 h 4264580"/>
              <a:gd name="connsiteX56" fmla="*/ 3409806 w 4441187"/>
              <a:gd name="connsiteY56" fmla="*/ 4254136 h 4264580"/>
              <a:gd name="connsiteX57" fmla="*/ 795892 w 4441187"/>
              <a:gd name="connsiteY57" fmla="*/ 3906358 h 4264580"/>
              <a:gd name="connsiteX58" fmla="*/ 616760 w 4441187"/>
              <a:gd name="connsiteY58" fmla="*/ 3863898 h 4264580"/>
              <a:gd name="connsiteX59" fmla="*/ 522738 w 4441187"/>
              <a:gd name="connsiteY59" fmla="*/ 3820407 h 4264580"/>
              <a:gd name="connsiteX60" fmla="*/ 511059 w 4441187"/>
              <a:gd name="connsiteY60" fmla="*/ 3816078 h 4264580"/>
              <a:gd name="connsiteX61" fmla="*/ 504257 w 4441187"/>
              <a:gd name="connsiteY61" fmla="*/ 3811857 h 4264580"/>
              <a:gd name="connsiteX62" fmla="*/ 454635 w 4441187"/>
              <a:gd name="connsiteY62" fmla="*/ 3788905 h 4264580"/>
              <a:gd name="connsiteX63" fmla="*/ 381959 w 4441187"/>
              <a:gd name="connsiteY63" fmla="*/ 3735964 h 4264580"/>
              <a:gd name="connsiteX64" fmla="*/ 354636 w 4441187"/>
              <a:gd name="connsiteY64" fmla="*/ 3719008 h 4264580"/>
              <a:gd name="connsiteX65" fmla="*/ 340929 w 4441187"/>
              <a:gd name="connsiteY65" fmla="*/ 3706077 h 4264580"/>
              <a:gd name="connsiteX66" fmla="*/ 312654 w 4441187"/>
              <a:gd name="connsiteY66" fmla="*/ 3685480 h 4264580"/>
              <a:gd name="connsiteX67" fmla="*/ 266847 w 4441187"/>
              <a:gd name="connsiteY67" fmla="*/ 3636178 h 4264580"/>
              <a:gd name="connsiteX68" fmla="*/ 220735 w 4441187"/>
              <a:gd name="connsiteY68" fmla="*/ 3592671 h 4264580"/>
              <a:gd name="connsiteX69" fmla="*/ 202862 w 4441187"/>
              <a:gd name="connsiteY69" fmla="*/ 3567315 h 4264580"/>
              <a:gd name="connsiteX70" fmla="*/ 193958 w 4441187"/>
              <a:gd name="connsiteY70" fmla="*/ 3557730 h 4264580"/>
              <a:gd name="connsiteX71" fmla="*/ 177452 w 4441187"/>
              <a:gd name="connsiteY71" fmla="*/ 3531262 h 4264580"/>
              <a:gd name="connsiteX72" fmla="*/ 117825 w 4441187"/>
              <a:gd name="connsiteY72" fmla="*/ 3446661 h 4264580"/>
              <a:gd name="connsiteX73" fmla="*/ 188619 w 4441187"/>
              <a:gd name="connsiteY73" fmla="*/ 2444463 h 4264580"/>
              <a:gd name="connsiteX74" fmla="*/ 1796759 w 4441187"/>
              <a:gd name="connsiteY74" fmla="*/ 354635 h 4264580"/>
              <a:gd name="connsiteX75" fmla="*/ 2250502 w 4441187"/>
              <a:gd name="connsiteY75" fmla="*/ 39932 h 426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441187" h="4264580">
                <a:moveTo>
                  <a:pt x="2250502" y="39932"/>
                </a:moveTo>
                <a:cubicBezTo>
                  <a:pt x="2355041" y="7965"/>
                  <a:pt x="2464726" y="-5012"/>
                  <a:pt x="2573925" y="1736"/>
                </a:cubicBezTo>
                <a:cubicBezTo>
                  <a:pt x="2704967" y="9836"/>
                  <a:pt x="2835309" y="46336"/>
                  <a:pt x="2955225" y="112509"/>
                </a:cubicBezTo>
                <a:lnTo>
                  <a:pt x="3026911" y="159511"/>
                </a:lnTo>
                <a:lnTo>
                  <a:pt x="3029208" y="160735"/>
                </a:lnTo>
                <a:lnTo>
                  <a:pt x="3031008" y="162198"/>
                </a:lnTo>
                <a:lnTo>
                  <a:pt x="3071302" y="188617"/>
                </a:lnTo>
                <a:lnTo>
                  <a:pt x="3119390" y="233988"/>
                </a:lnTo>
                <a:lnTo>
                  <a:pt x="3165550" y="271486"/>
                </a:lnTo>
                <a:lnTo>
                  <a:pt x="3188633" y="299322"/>
                </a:lnTo>
                <a:lnTo>
                  <a:pt x="3205202" y="314953"/>
                </a:lnTo>
                <a:lnTo>
                  <a:pt x="3225626" y="343930"/>
                </a:lnTo>
                <a:lnTo>
                  <a:pt x="3279575" y="408991"/>
                </a:lnTo>
                <a:lnTo>
                  <a:pt x="3305221" y="456865"/>
                </a:lnTo>
                <a:lnTo>
                  <a:pt x="3308110" y="460964"/>
                </a:lnTo>
                <a:lnTo>
                  <a:pt x="3311457" y="468506"/>
                </a:lnTo>
                <a:lnTo>
                  <a:pt x="3366507" y="571267"/>
                </a:lnTo>
                <a:lnTo>
                  <a:pt x="4372279" y="3008874"/>
                </a:lnTo>
                <a:lnTo>
                  <a:pt x="4392616" y="3076808"/>
                </a:lnTo>
                <a:lnTo>
                  <a:pt x="4406444" y="3112994"/>
                </a:lnTo>
                <a:lnTo>
                  <a:pt x="4410397" y="3136213"/>
                </a:lnTo>
                <a:lnTo>
                  <a:pt x="4425073" y="3185236"/>
                </a:lnTo>
                <a:lnTo>
                  <a:pt x="4432258" y="3264544"/>
                </a:lnTo>
                <a:lnTo>
                  <a:pt x="4436437" y="3289089"/>
                </a:lnTo>
                <a:lnTo>
                  <a:pt x="4435929" y="3305078"/>
                </a:lnTo>
                <a:lnTo>
                  <a:pt x="4441187" y="3363138"/>
                </a:lnTo>
                <a:lnTo>
                  <a:pt x="4431048" y="3458474"/>
                </a:lnTo>
                <a:lnTo>
                  <a:pt x="4430585" y="3473091"/>
                </a:lnTo>
                <a:lnTo>
                  <a:pt x="4428607" y="3481426"/>
                </a:lnTo>
                <a:lnTo>
                  <a:pt x="4422611" y="3537811"/>
                </a:lnTo>
                <a:lnTo>
                  <a:pt x="4390531" y="3642064"/>
                </a:lnTo>
                <a:lnTo>
                  <a:pt x="4388122" y="3652220"/>
                </a:lnTo>
                <a:lnTo>
                  <a:pt x="4385979" y="3656855"/>
                </a:lnTo>
                <a:lnTo>
                  <a:pt x="4371325" y="3704477"/>
                </a:lnTo>
                <a:lnTo>
                  <a:pt x="4315450" y="3809329"/>
                </a:lnTo>
                <a:lnTo>
                  <a:pt x="4313130" y="3814347"/>
                </a:lnTo>
                <a:lnTo>
                  <a:pt x="4311816" y="3816152"/>
                </a:lnTo>
                <a:lnTo>
                  <a:pt x="4289315" y="3858370"/>
                </a:lnTo>
                <a:cubicBezTo>
                  <a:pt x="4257077" y="3907010"/>
                  <a:pt x="4220051" y="3952723"/>
                  <a:pt x="4178564" y="3994715"/>
                </a:cubicBezTo>
                <a:lnTo>
                  <a:pt x="4083924" y="4073193"/>
                </a:lnTo>
                <a:lnTo>
                  <a:pt x="4081957" y="4075023"/>
                </a:lnTo>
                <a:lnTo>
                  <a:pt x="4080999" y="4075619"/>
                </a:lnTo>
                <a:lnTo>
                  <a:pt x="4041059" y="4108739"/>
                </a:lnTo>
                <a:lnTo>
                  <a:pt x="3947587" y="4158811"/>
                </a:lnTo>
                <a:lnTo>
                  <a:pt x="3933987" y="4167295"/>
                </a:lnTo>
                <a:lnTo>
                  <a:pt x="3926203" y="4170268"/>
                </a:lnTo>
                <a:lnTo>
                  <a:pt x="3878783" y="4195670"/>
                </a:lnTo>
                <a:lnTo>
                  <a:pt x="3790829" y="4221999"/>
                </a:lnTo>
                <a:lnTo>
                  <a:pt x="3769903" y="4229997"/>
                </a:lnTo>
                <a:lnTo>
                  <a:pt x="3756475" y="4232284"/>
                </a:lnTo>
                <a:lnTo>
                  <a:pt x="3702423" y="4248462"/>
                </a:lnTo>
                <a:lnTo>
                  <a:pt x="3614976" y="4256386"/>
                </a:lnTo>
                <a:lnTo>
                  <a:pt x="3593807" y="4259992"/>
                </a:lnTo>
                <a:lnTo>
                  <a:pt x="3580016" y="4259553"/>
                </a:lnTo>
                <a:lnTo>
                  <a:pt x="3524518" y="4264580"/>
                </a:lnTo>
                <a:lnTo>
                  <a:pt x="3433395" y="4254887"/>
                </a:lnTo>
                <a:lnTo>
                  <a:pt x="3409806" y="4254136"/>
                </a:lnTo>
                <a:lnTo>
                  <a:pt x="795892" y="3906358"/>
                </a:lnTo>
                <a:cubicBezTo>
                  <a:pt x="733697" y="3898083"/>
                  <a:pt x="673812" y="3883703"/>
                  <a:pt x="616760" y="3863898"/>
                </a:cubicBezTo>
                <a:lnTo>
                  <a:pt x="522738" y="3820407"/>
                </a:lnTo>
                <a:lnTo>
                  <a:pt x="511059" y="3816078"/>
                </a:lnTo>
                <a:lnTo>
                  <a:pt x="504257" y="3811857"/>
                </a:lnTo>
                <a:lnTo>
                  <a:pt x="454635" y="3788905"/>
                </a:lnTo>
                <a:lnTo>
                  <a:pt x="381959" y="3735964"/>
                </a:lnTo>
                <a:lnTo>
                  <a:pt x="354636" y="3719008"/>
                </a:lnTo>
                <a:lnTo>
                  <a:pt x="340929" y="3706077"/>
                </a:lnTo>
                <a:lnTo>
                  <a:pt x="312654" y="3685480"/>
                </a:lnTo>
                <a:lnTo>
                  <a:pt x="266847" y="3636178"/>
                </a:lnTo>
                <a:lnTo>
                  <a:pt x="220735" y="3592671"/>
                </a:lnTo>
                <a:lnTo>
                  <a:pt x="202862" y="3567315"/>
                </a:lnTo>
                <a:lnTo>
                  <a:pt x="193958" y="3557730"/>
                </a:lnTo>
                <a:lnTo>
                  <a:pt x="177452" y="3531262"/>
                </a:lnTo>
                <a:lnTo>
                  <a:pt x="117825" y="3446661"/>
                </a:lnTo>
                <a:cubicBezTo>
                  <a:pt x="-56553" y="3138381"/>
                  <a:pt x="-40966" y="2742814"/>
                  <a:pt x="188619" y="2444463"/>
                </a:cubicBezTo>
                <a:lnTo>
                  <a:pt x="1796759" y="354635"/>
                </a:lnTo>
                <a:cubicBezTo>
                  <a:pt x="1916333" y="199245"/>
                  <a:pt x="2076270" y="93212"/>
                  <a:pt x="2250502" y="39932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20000"/>
                  <a:lumOff val="80000"/>
                </a:schemeClr>
              </a:gs>
              <a:gs pos="58000">
                <a:schemeClr val="accent5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13">
              <a:solidFill>
                <a:schemeClr val="accent3"/>
              </a:solidFill>
            </a:endParaRPr>
          </a:p>
        </p:txBody>
      </p:sp>
      <p:sp>
        <p:nvSpPr>
          <p:cNvPr id="49154" name="AutoShape 2" descr="blob:https://web.telegram.org/3f6b9417-876b-407b-9476-32dde65cbdc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FDF9FBB-022E-4DF6-96E9-AB82EAD50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433088"/>
              </p:ext>
            </p:extLst>
          </p:nvPr>
        </p:nvGraphicFramePr>
        <p:xfrm>
          <a:off x="350635" y="613813"/>
          <a:ext cx="4371278" cy="4005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957">
                  <a:extLst>
                    <a:ext uri="{9D8B030D-6E8A-4147-A177-3AD203B41FA5}">
                      <a16:colId xmlns:a16="http://schemas.microsoft.com/office/drawing/2014/main" val="3387520042"/>
                    </a:ext>
                  </a:extLst>
                </a:gridCol>
                <a:gridCol w="2861321">
                  <a:extLst>
                    <a:ext uri="{9D8B030D-6E8A-4147-A177-3AD203B41FA5}">
                      <a16:colId xmlns:a16="http://schemas.microsoft.com/office/drawing/2014/main" val="300460937"/>
                    </a:ext>
                  </a:extLst>
                </a:gridCol>
              </a:tblGrid>
              <a:tr h="749858">
                <a:tc>
                  <a:txBody>
                    <a:bodyPr/>
                    <a:lstStyle/>
                    <a:p>
                      <a:r>
                        <a:rPr lang="ru-RU" sz="2000" dirty="0"/>
                        <a:t>Параметр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Философский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358736"/>
                  </a:ext>
                </a:extLst>
              </a:tr>
              <a:tr h="749858">
                <a:tc>
                  <a:txBody>
                    <a:bodyPr/>
                    <a:lstStyle/>
                    <a:p>
                      <a:r>
                        <a:rPr lang="en-US" sz="2000" dirty="0"/>
                        <a:t>Role – </a:t>
                      </a:r>
                      <a:r>
                        <a:rPr lang="ru-RU" sz="2000" dirty="0"/>
                        <a:t>роль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Лисица (после инцидента)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206642"/>
                  </a:ext>
                </a:extLst>
              </a:tr>
              <a:tr h="749858">
                <a:tc>
                  <a:txBody>
                    <a:bodyPr/>
                    <a:lstStyle/>
                    <a:p>
                      <a:r>
                        <a:rPr lang="en-US" sz="2000" dirty="0"/>
                        <a:t>Audience – </a:t>
                      </a:r>
                      <a:r>
                        <a:rPr lang="ru-RU" sz="2000" dirty="0"/>
                        <a:t>аудитория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Самой себе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041020"/>
                  </a:ext>
                </a:extLst>
              </a:tr>
              <a:tr h="749858">
                <a:tc>
                  <a:txBody>
                    <a:bodyPr/>
                    <a:lstStyle/>
                    <a:p>
                      <a:r>
                        <a:rPr lang="en-US" sz="2000" dirty="0"/>
                        <a:t>Format – </a:t>
                      </a:r>
                      <a:r>
                        <a:rPr lang="ru-RU" sz="2000" dirty="0"/>
                        <a:t>формат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Запись в личный дневник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64497"/>
                  </a:ext>
                </a:extLst>
              </a:tr>
              <a:tr h="749858">
                <a:tc>
                  <a:txBody>
                    <a:bodyPr/>
                    <a:lstStyle/>
                    <a:p>
                      <a:r>
                        <a:rPr lang="en-US" sz="2000" dirty="0"/>
                        <a:t>Topic – </a:t>
                      </a:r>
                      <a:r>
                        <a:rPr lang="ru-RU" sz="2000" dirty="0"/>
                        <a:t>тема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 чувствах (самодовольство или совесть?)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971773"/>
                  </a:ext>
                </a:extLst>
              </a:tr>
            </a:tbl>
          </a:graphicData>
        </a:graphic>
      </p:graphicFrame>
      <p:pic>
        <p:nvPicPr>
          <p:cNvPr id="4102" name="Picture 6" descr="Picture background">
            <a:extLst>
              <a:ext uri="{FF2B5EF4-FFF2-40B4-BE49-F238E27FC236}">
                <a16:creationId xmlns:a16="http://schemas.microsoft.com/office/drawing/2014/main" id="{3D5EED42-61BC-4B11-94F3-5C4BAB3DB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77"/>
          <a:stretch/>
        </p:blipFill>
        <p:spPr bwMode="auto">
          <a:xfrm>
            <a:off x="6715283" y="704699"/>
            <a:ext cx="1660937" cy="229538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EB114A24-0F8E-42B2-82BA-3B8C22CCE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22014" y="2881837"/>
            <a:ext cx="1686204" cy="22473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F53C6C73-9F87-4085-B8A8-FFBD0CB50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39" y="264314"/>
            <a:ext cx="1675091" cy="22325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5662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blob:https://web.telegram.org/3f6b9417-876b-407b-9476-32dde65cbdc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F28EE68-E41C-40C2-8C8C-1C00840EE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568807"/>
              </p:ext>
            </p:extLst>
          </p:nvPr>
        </p:nvGraphicFramePr>
        <p:xfrm>
          <a:off x="307975" y="697105"/>
          <a:ext cx="4371278" cy="374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957">
                  <a:extLst>
                    <a:ext uri="{9D8B030D-6E8A-4147-A177-3AD203B41FA5}">
                      <a16:colId xmlns:a16="http://schemas.microsoft.com/office/drawing/2014/main" val="3387520042"/>
                    </a:ext>
                  </a:extLst>
                </a:gridCol>
                <a:gridCol w="2861321">
                  <a:extLst>
                    <a:ext uri="{9D8B030D-6E8A-4147-A177-3AD203B41FA5}">
                      <a16:colId xmlns:a16="http://schemas.microsoft.com/office/drawing/2014/main" val="300460937"/>
                    </a:ext>
                  </a:extLst>
                </a:gridCol>
              </a:tblGrid>
              <a:tr h="749858">
                <a:tc>
                  <a:txBody>
                    <a:bodyPr/>
                    <a:lstStyle/>
                    <a:p>
                      <a:r>
                        <a:rPr lang="ru-RU" sz="2000" dirty="0"/>
                        <a:t>Параметр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Медийный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358736"/>
                  </a:ext>
                </a:extLst>
              </a:tr>
              <a:tr h="749858">
                <a:tc>
                  <a:txBody>
                    <a:bodyPr/>
                    <a:lstStyle/>
                    <a:p>
                      <a:r>
                        <a:rPr lang="en-US" sz="2000" dirty="0"/>
                        <a:t>Role – </a:t>
                      </a:r>
                      <a:r>
                        <a:rPr lang="ru-RU" sz="2000" dirty="0"/>
                        <a:t>роль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Мишка-блогер</a:t>
                      </a:r>
                      <a:r>
                        <a:rPr lang="ru-RU" sz="2000" dirty="0"/>
                        <a:t> (свидетель инцидента)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206642"/>
                  </a:ext>
                </a:extLst>
              </a:tr>
              <a:tr h="749858">
                <a:tc>
                  <a:txBody>
                    <a:bodyPr/>
                    <a:lstStyle/>
                    <a:p>
                      <a:r>
                        <a:rPr lang="en-US" sz="2000" dirty="0"/>
                        <a:t>Audience – </a:t>
                      </a:r>
                      <a:r>
                        <a:rPr lang="ru-RU" sz="2000" dirty="0"/>
                        <a:t>аудитория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Подписчикам в </a:t>
                      </a:r>
                      <a:r>
                        <a:rPr lang="ru-RU" sz="2000" dirty="0" err="1"/>
                        <a:t>тг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041020"/>
                  </a:ext>
                </a:extLst>
              </a:tr>
              <a:tr h="749858">
                <a:tc>
                  <a:txBody>
                    <a:bodyPr/>
                    <a:lstStyle/>
                    <a:p>
                      <a:r>
                        <a:rPr lang="en-US" sz="2000" dirty="0"/>
                        <a:t>Format – </a:t>
                      </a:r>
                      <a:r>
                        <a:rPr lang="ru-RU" sz="2000" dirty="0"/>
                        <a:t>формат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Твит</a:t>
                      </a:r>
                      <a:r>
                        <a:rPr lang="ru-RU" sz="2000" dirty="0"/>
                        <a:t> (с фото, </a:t>
                      </a:r>
                      <a:r>
                        <a:rPr lang="ru-RU" sz="2000" dirty="0" err="1"/>
                        <a:t>комментами</a:t>
                      </a:r>
                      <a:r>
                        <a:rPr lang="ru-RU" sz="2000" dirty="0"/>
                        <a:t>?)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64497"/>
                  </a:ext>
                </a:extLst>
              </a:tr>
              <a:tr h="749858">
                <a:tc>
                  <a:txBody>
                    <a:bodyPr/>
                    <a:lstStyle/>
                    <a:p>
                      <a:r>
                        <a:rPr lang="en-US" sz="2000" dirty="0"/>
                        <a:t>Topic – </a:t>
                      </a:r>
                      <a:r>
                        <a:rPr lang="ru-RU" sz="2000" dirty="0"/>
                        <a:t>тема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 манипулятивных техниках и доверии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971773"/>
                  </a:ext>
                </a:extLst>
              </a:tr>
            </a:tbl>
          </a:graphicData>
        </a:graphic>
      </p:graphicFrame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B7B9DD91-3B74-40F8-9C61-2DB1506CF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/>
          <a:stretch/>
        </p:blipFill>
        <p:spPr bwMode="auto">
          <a:xfrm>
            <a:off x="4844963" y="334536"/>
            <a:ext cx="2480604" cy="162064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65D7BEDD-3056-4085-A2F4-CCB4A8BAA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198" y="2092365"/>
            <a:ext cx="2381822" cy="130504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 background">
            <a:extLst>
              <a:ext uri="{FF2B5EF4-FFF2-40B4-BE49-F238E27FC236}">
                <a16:creationId xmlns:a16="http://schemas.microsoft.com/office/drawing/2014/main" id="{C151B737-61AB-4B61-9725-0566D3988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8257" r="1951" b="11833"/>
          <a:stretch/>
        </p:blipFill>
        <p:spPr bwMode="auto">
          <a:xfrm>
            <a:off x="6046848" y="3534590"/>
            <a:ext cx="2848650" cy="137194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87634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416680" y="2159080"/>
            <a:ext cx="2747596" cy="3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Open Sans" pitchFamily="34" charset="0"/>
              </a:rPr>
              <a:t>Я люблю учить?</a:t>
            </a:r>
            <a:endParaRPr lang="zh-CN" altLang="en-US" sz="1200" kern="0" dirty="0">
              <a:solidFill>
                <a:prstClr val="white">
                  <a:lumMod val="65000"/>
                </a:prstClr>
              </a:solidFill>
              <a:latin typeface="微软雅黑" pitchFamily="34" charset="-122"/>
              <a:ea typeface="微软雅黑" pitchFamily="34" charset="-122"/>
              <a:cs typeface="Arial Unicode MS" panose="020B0604020202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5" name="Straight Connector 33"/>
          <p:cNvCxnSpPr>
            <a:cxnSpLocks/>
          </p:cNvCxnSpPr>
          <p:nvPr/>
        </p:nvCxnSpPr>
        <p:spPr>
          <a:xfrm>
            <a:off x="285208" y="2528807"/>
            <a:ext cx="269319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8"/>
          <p:cNvCxnSpPr/>
          <p:nvPr/>
        </p:nvCxnSpPr>
        <p:spPr>
          <a:xfrm>
            <a:off x="3090210" y="1674334"/>
            <a:ext cx="0" cy="2500466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sp>
        <p:nvSpPr>
          <p:cNvPr id="16" name="Text Box 10">
            <a:extLst>
              <a:ext uri="{FF2B5EF4-FFF2-40B4-BE49-F238E27FC236}">
                <a16:creationId xmlns:a16="http://schemas.microsoft.com/office/drawing/2014/main" id="{65AB00E9-F7E6-4D38-B7C4-F4CD15D1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80" y="2582500"/>
            <a:ext cx="2747596" cy="3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Open Sans" pitchFamily="34" charset="0"/>
              </a:rPr>
              <a:t>Я люблю учить.</a:t>
            </a:r>
            <a:endParaRPr lang="zh-CN" altLang="en-US" sz="1200" kern="0" dirty="0">
              <a:solidFill>
                <a:prstClr val="white">
                  <a:lumMod val="65000"/>
                </a:prstClr>
              </a:solidFill>
              <a:latin typeface="微软雅黑" pitchFamily="34" charset="-122"/>
              <a:ea typeface="微软雅黑" pitchFamily="34" charset="-122"/>
              <a:cs typeface="Arial Unicode MS" panose="020B0604020202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17" name="Straight Connector 33">
            <a:extLst>
              <a:ext uri="{FF2B5EF4-FFF2-40B4-BE49-F238E27FC236}">
                <a16:creationId xmlns:a16="http://schemas.microsoft.com/office/drawing/2014/main" id="{3B952F76-7415-4C80-A3DB-D6A3E56C4FF7}"/>
              </a:ext>
            </a:extLst>
          </p:cNvPr>
          <p:cNvCxnSpPr>
            <a:cxnSpLocks/>
          </p:cNvCxnSpPr>
          <p:nvPr/>
        </p:nvCxnSpPr>
        <p:spPr>
          <a:xfrm>
            <a:off x="285208" y="2988388"/>
            <a:ext cx="269319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0">
            <a:extLst>
              <a:ext uri="{FF2B5EF4-FFF2-40B4-BE49-F238E27FC236}">
                <a16:creationId xmlns:a16="http://schemas.microsoft.com/office/drawing/2014/main" id="{11D9496A-5F5D-4BB4-A644-11281FA6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80" y="3068241"/>
            <a:ext cx="2747596" cy="3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Open Sans" pitchFamily="34" charset="0"/>
              </a:rPr>
              <a:t>Я люблю учить!</a:t>
            </a:r>
            <a:endParaRPr lang="zh-CN" altLang="en-US" sz="1200" kern="0" dirty="0">
              <a:solidFill>
                <a:prstClr val="white">
                  <a:lumMod val="65000"/>
                </a:prstClr>
              </a:solidFill>
              <a:latin typeface="微软雅黑" pitchFamily="34" charset="-122"/>
              <a:ea typeface="微软雅黑" pitchFamily="34" charset="-122"/>
              <a:cs typeface="Arial Unicode MS" panose="020B0604020202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9F3E091D-6259-4587-84F4-C724409624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2" y="6533"/>
            <a:ext cx="3441660" cy="1237564"/>
          </a:xfrm>
          <a:prstGeom prst="rect">
            <a:avLst/>
          </a:prstGeom>
        </p:spPr>
      </p:pic>
      <p:sp>
        <p:nvSpPr>
          <p:cNvPr id="21" name="标题 1">
            <a:extLst>
              <a:ext uri="{FF2B5EF4-FFF2-40B4-BE49-F238E27FC236}">
                <a16:creationId xmlns:a16="http://schemas.microsoft.com/office/drawing/2014/main" id="{60002AD7-4506-4C2B-91B4-A2930867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80" y="379353"/>
            <a:ext cx="2935754" cy="313781"/>
          </a:xfrm>
        </p:spPr>
        <p:txBody>
          <a:bodyPr/>
          <a:lstStyle/>
          <a:p>
            <a:pPr algn="ctr"/>
            <a:r>
              <a:rPr lang="ru-RU" altLang="zh-CN" sz="1900" dirty="0"/>
              <a:t>Профильный психолого-педагогический класс</a:t>
            </a:r>
            <a:endParaRPr lang="zh-CN" altLang="en-US" sz="19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97434E-FFEA-4486-B79C-EBFB3BC9C1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9717" t="33584" r="22551" b="7481"/>
          <a:stretch>
            <a:fillRect/>
          </a:stretch>
        </p:blipFill>
        <p:spPr>
          <a:xfrm>
            <a:off x="3254188" y="2904565"/>
            <a:ext cx="1734672" cy="13281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Рисунок 12" descr="IMG_04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8669" y="1495982"/>
            <a:ext cx="1716743" cy="12875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0C5637-DA04-429C-990F-57AB809BD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04" y="1522485"/>
            <a:ext cx="3535622" cy="26523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4446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110348"/>
  <p:tag name="MH_LIBRARY" val="GRAPHIC"/>
  <p:tag name="MH_ORDER" val="Rounded Rectangle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110348"/>
  <p:tag name="MH_LIBRARY" val="GRAPHIC"/>
  <p:tag name="MH_ORDER" val="Freeform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110348"/>
  <p:tag name="MH_LIBRARY" val="GRAPHIC"/>
  <p:tag name="MH_ORDER" val="Rounded Rectangle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110348"/>
  <p:tag name="MH_LIBRARY" val="GRAPHIC"/>
  <p:tag name="MH_ORDER" val="Freeform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110348"/>
  <p:tag name="MH_LIBRARY" val="GRAPHIC"/>
  <p:tag name="MH_ORDER" val="Rounded Rectangle 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110348"/>
  <p:tag name="MH_LIBRARY" val="GRAPHIC"/>
  <p:tag name="MH_ORDER" val="Freeform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110348"/>
  <p:tag name="MH_LIBRARY" val="GRAPHIC"/>
  <p:tag name="MH_ORDER" val="Rounded Rectangle 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110348"/>
  <p:tag name="MH_LIBRARY" val="GRAPHIC"/>
  <p:tag name="MH_ORDER" val="Freeform 3"/>
</p:tagLst>
</file>

<file path=ppt/theme/theme1.xml><?xml version="1.0" encoding="utf-8"?>
<a:theme xmlns:a="http://schemas.openxmlformats.org/drawingml/2006/main" name="vk.com/instemp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1420</Words>
  <Application>Microsoft Office PowerPoint</Application>
  <PresentationFormat>Экран (16:9)</PresentationFormat>
  <Paragraphs>184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等线</vt:lpstr>
      <vt:lpstr>微软雅黑</vt:lpstr>
      <vt:lpstr>-apple-system</vt:lpstr>
      <vt:lpstr>Arial</vt:lpstr>
      <vt:lpstr>Calibri</vt:lpstr>
      <vt:lpstr>Calibri Light</vt:lpstr>
      <vt:lpstr>Impact</vt:lpstr>
      <vt:lpstr>quote-cjk-patch</vt:lpstr>
      <vt:lpstr>Times New Roman</vt:lpstr>
      <vt:lpstr>Wingdings</vt:lpstr>
      <vt:lpstr>YS Text</vt:lpstr>
      <vt:lpstr>vk.com/instemp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Профильный психолого-педагогический класс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Юлия Юрьева</cp:lastModifiedBy>
  <cp:revision>71</cp:revision>
  <dcterms:created xsi:type="dcterms:W3CDTF">2017-03-04T06:55:50Z</dcterms:created>
  <dcterms:modified xsi:type="dcterms:W3CDTF">2026-02-13T12:30:49Z</dcterms:modified>
</cp:coreProperties>
</file>