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BEBF9-A0A9-43B5-B806-564B04F50B79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FA6444-A128-468E-AECB-A610F2A5BF0E}">
      <dgm:prSet custT="1"/>
      <dgm:spPr/>
      <dgm:t>
        <a:bodyPr/>
        <a:lstStyle/>
        <a:p>
          <a:pPr algn="ctr"/>
          <a:endParaRPr lang="ru-RU" sz="3600" b="1" dirty="0" smtClean="0"/>
        </a:p>
        <a:p>
          <a:pPr algn="ctr"/>
          <a:r>
            <a:rPr lang="ru-RU" sz="3600" b="1" dirty="0" smtClean="0"/>
            <a:t>«Родительская академия»</a:t>
          </a:r>
        </a:p>
        <a:p>
          <a:pPr algn="ctr"/>
          <a:r>
            <a:rPr lang="ru-RU" sz="3600" dirty="0" smtClean="0"/>
            <a:t> </a:t>
          </a:r>
        </a:p>
      </dgm:t>
    </dgm:pt>
    <dgm:pt modelId="{33F931F6-72B5-4245-ADD5-13F42B758579}" type="parTrans" cxnId="{8FEBBD5E-076C-4155-96FD-B4DC6FAB4EF5}">
      <dgm:prSet/>
      <dgm:spPr/>
      <dgm:t>
        <a:bodyPr/>
        <a:lstStyle/>
        <a:p>
          <a:endParaRPr lang="ru-RU"/>
        </a:p>
      </dgm:t>
    </dgm:pt>
    <dgm:pt modelId="{BB4CA297-59D8-4A50-84D3-26B5C3949D25}" type="sibTrans" cxnId="{8FEBBD5E-076C-4155-96FD-B4DC6FAB4EF5}">
      <dgm:prSet/>
      <dgm:spPr/>
      <dgm:t>
        <a:bodyPr/>
        <a:lstStyle/>
        <a:p>
          <a:endParaRPr lang="ru-RU"/>
        </a:p>
      </dgm:t>
    </dgm:pt>
    <dgm:pt modelId="{4C02F2B3-A14E-462E-B0EE-5A69261A0A1A}">
      <dgm:prSet custT="1"/>
      <dgm:spPr/>
      <dgm:t>
        <a:bodyPr/>
        <a:lstStyle/>
        <a:p>
          <a:pPr algn="ctr"/>
          <a:r>
            <a:rPr lang="ru-RU" sz="4000" b="1" dirty="0" smtClean="0"/>
            <a:t>«Школа ПРО» </a:t>
          </a:r>
        </a:p>
        <a:p>
          <a:pPr algn="ctr"/>
          <a:r>
            <a:rPr lang="ru-RU" sz="2800" b="1" dirty="0" smtClean="0"/>
            <a:t>(профилактика, результат, ответственность)</a:t>
          </a:r>
          <a:endParaRPr lang="ru-RU" sz="2800" b="1" dirty="0"/>
        </a:p>
      </dgm:t>
    </dgm:pt>
    <dgm:pt modelId="{44D89EE6-84EA-4C16-B8F2-76DDE162663D}" type="parTrans" cxnId="{52F3C40B-EAEA-467B-A13A-25FCC575E4BA}">
      <dgm:prSet/>
      <dgm:spPr/>
      <dgm:t>
        <a:bodyPr/>
        <a:lstStyle/>
        <a:p>
          <a:endParaRPr lang="ru-RU"/>
        </a:p>
      </dgm:t>
    </dgm:pt>
    <dgm:pt modelId="{EC77FF75-4C69-4E0A-ABD2-36743E69C443}" type="sibTrans" cxnId="{52F3C40B-EAEA-467B-A13A-25FCC575E4BA}">
      <dgm:prSet/>
      <dgm:spPr/>
      <dgm:t>
        <a:bodyPr/>
        <a:lstStyle/>
        <a:p>
          <a:endParaRPr lang="ru-RU"/>
        </a:p>
      </dgm:t>
    </dgm:pt>
    <dgm:pt modelId="{9E3E80CF-3FA4-416D-987F-8949B39EB02C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«Университет профилактики»</a:t>
          </a:r>
          <a:endParaRPr lang="ru-RU" b="1" dirty="0"/>
        </a:p>
      </dgm:t>
    </dgm:pt>
    <dgm:pt modelId="{3FCF5BEA-5F7B-445D-A5FF-2016AFBB0436}" type="parTrans" cxnId="{528910D2-6C04-4A1D-BC73-557B70FCAF17}">
      <dgm:prSet/>
      <dgm:spPr/>
      <dgm:t>
        <a:bodyPr/>
        <a:lstStyle/>
        <a:p>
          <a:endParaRPr lang="ru-RU"/>
        </a:p>
      </dgm:t>
    </dgm:pt>
    <dgm:pt modelId="{D0B0D506-1319-44E2-8C88-166113EC8FC5}" type="sibTrans" cxnId="{528910D2-6C04-4A1D-BC73-557B70FCAF17}">
      <dgm:prSet/>
      <dgm:spPr/>
      <dgm:t>
        <a:bodyPr/>
        <a:lstStyle/>
        <a:p>
          <a:endParaRPr lang="ru-RU"/>
        </a:p>
      </dgm:t>
    </dgm:pt>
    <dgm:pt modelId="{A12D2E7F-5425-466E-9CC1-6B5B186FEEBE}" type="pres">
      <dgm:prSet presAssocID="{29CBEBF9-A0A9-43B5-B806-564B04F50B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53B508-5D67-46AD-A765-6DF98A76F758}" type="pres">
      <dgm:prSet presAssocID="{29CBEBF9-A0A9-43B5-B806-564B04F50B79}" presName="Name1" presStyleCnt="0"/>
      <dgm:spPr/>
    </dgm:pt>
    <dgm:pt modelId="{B417CC60-775C-4399-BA2F-C7660A97E377}" type="pres">
      <dgm:prSet presAssocID="{29CBEBF9-A0A9-43B5-B806-564B04F50B79}" presName="cycle" presStyleCnt="0"/>
      <dgm:spPr/>
    </dgm:pt>
    <dgm:pt modelId="{868D6080-47B3-465D-AE9E-4E70A4244879}" type="pres">
      <dgm:prSet presAssocID="{29CBEBF9-A0A9-43B5-B806-564B04F50B79}" presName="srcNode" presStyleLbl="node1" presStyleIdx="0" presStyleCnt="3"/>
      <dgm:spPr/>
    </dgm:pt>
    <dgm:pt modelId="{B1F5BAEC-EDA9-4097-87C0-EBA452610934}" type="pres">
      <dgm:prSet presAssocID="{29CBEBF9-A0A9-43B5-B806-564B04F50B79}" presName="conn" presStyleLbl="parChTrans1D2" presStyleIdx="0" presStyleCnt="1"/>
      <dgm:spPr/>
      <dgm:t>
        <a:bodyPr/>
        <a:lstStyle/>
        <a:p>
          <a:endParaRPr lang="ru-RU"/>
        </a:p>
      </dgm:t>
    </dgm:pt>
    <dgm:pt modelId="{244125EF-962A-4710-8017-8703E86275C7}" type="pres">
      <dgm:prSet presAssocID="{29CBEBF9-A0A9-43B5-B806-564B04F50B79}" presName="extraNode" presStyleLbl="node1" presStyleIdx="0" presStyleCnt="3"/>
      <dgm:spPr/>
    </dgm:pt>
    <dgm:pt modelId="{9B8CC563-285A-4A2B-AD27-F4170B87A5F0}" type="pres">
      <dgm:prSet presAssocID="{29CBEBF9-A0A9-43B5-B806-564B04F50B79}" presName="dstNode" presStyleLbl="node1" presStyleIdx="0" presStyleCnt="3"/>
      <dgm:spPr/>
    </dgm:pt>
    <dgm:pt modelId="{FB9C7BFF-C569-411A-BA3C-594703ABC3EF}" type="pres">
      <dgm:prSet presAssocID="{53FA6444-A128-468E-AECB-A610F2A5BF0E}" presName="text_1" presStyleLbl="node1" presStyleIdx="0" presStyleCnt="3" custScaleY="137535" custLinFactNeighborY="-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D0D86-01F6-41F2-9553-F88D26E3E243}" type="pres">
      <dgm:prSet presAssocID="{53FA6444-A128-468E-AECB-A610F2A5BF0E}" presName="accent_1" presStyleCnt="0"/>
      <dgm:spPr/>
    </dgm:pt>
    <dgm:pt modelId="{23AABAE9-8EA5-4AAD-8ADC-3670499CB9FB}" type="pres">
      <dgm:prSet presAssocID="{53FA6444-A128-468E-AECB-A610F2A5BF0E}" presName="accentRepeatNode" presStyleLbl="solidFgAcc1" presStyleIdx="0" presStyleCnt="3" custScaleX="130096" custScaleY="115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E7C990-12E6-4668-AE69-2041ED57D832}" type="pres">
      <dgm:prSet presAssocID="{4C02F2B3-A14E-462E-B0EE-5A69261A0A1A}" presName="text_2" presStyleLbl="node1" presStyleIdx="1" presStyleCnt="3" custScaleY="138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69BEC-F80D-4F64-BF51-2E7369C51AA0}" type="pres">
      <dgm:prSet presAssocID="{4C02F2B3-A14E-462E-B0EE-5A69261A0A1A}" presName="accent_2" presStyleCnt="0"/>
      <dgm:spPr/>
    </dgm:pt>
    <dgm:pt modelId="{4C2AD7F9-489E-4140-A892-E744EFF8B054}" type="pres">
      <dgm:prSet presAssocID="{4C02F2B3-A14E-462E-B0EE-5A69261A0A1A}" presName="accentRepeatNode" presStyleLbl="solidFgAcc1" presStyleIdx="1" presStyleCnt="3" custScaleX="115814" custScaleY="114187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62473A51-F850-4F8A-A7D5-8AD7E6E8CC33}" type="pres">
      <dgm:prSet presAssocID="{9E3E80CF-3FA4-416D-987F-8949B39EB02C}" presName="text_3" presStyleLbl="node1" presStyleIdx="2" presStyleCnt="3" custScaleY="12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BEE8C-7D3D-45C5-BB5D-5F647A53FDCB}" type="pres">
      <dgm:prSet presAssocID="{9E3E80CF-3FA4-416D-987F-8949B39EB02C}" presName="accent_3" presStyleCnt="0"/>
      <dgm:spPr/>
    </dgm:pt>
    <dgm:pt modelId="{FCA5B494-E8E1-4AA0-9FE8-687ED9B5ACEB}" type="pres">
      <dgm:prSet presAssocID="{9E3E80CF-3FA4-416D-987F-8949B39EB02C}" presName="accentRepeatNode" presStyleLbl="solidFgAcc1" presStyleIdx="2" presStyleCnt="3" custScaleX="122317" custScaleY="1243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D648D71-7AD9-4180-8563-2B8E0D231694}" type="presOf" srcId="{29CBEBF9-A0A9-43B5-B806-564B04F50B79}" destId="{A12D2E7F-5425-466E-9CC1-6B5B186FEEBE}" srcOrd="0" destOrd="0" presId="urn:microsoft.com/office/officeart/2008/layout/VerticalCurvedList"/>
    <dgm:cxn modelId="{64516726-B1FD-4E1D-83B9-1A38C019E007}" type="presOf" srcId="{53FA6444-A128-468E-AECB-A610F2A5BF0E}" destId="{FB9C7BFF-C569-411A-BA3C-594703ABC3EF}" srcOrd="0" destOrd="0" presId="urn:microsoft.com/office/officeart/2008/layout/VerticalCurvedList"/>
    <dgm:cxn modelId="{82C4A172-6154-414F-ADDE-6536B90959DA}" type="presOf" srcId="{9E3E80CF-3FA4-416D-987F-8949B39EB02C}" destId="{62473A51-F850-4F8A-A7D5-8AD7E6E8CC33}" srcOrd="0" destOrd="0" presId="urn:microsoft.com/office/officeart/2008/layout/VerticalCurvedList"/>
    <dgm:cxn modelId="{A6F8A1F8-7299-453F-8DD9-B209ACE6CACE}" type="presOf" srcId="{4C02F2B3-A14E-462E-B0EE-5A69261A0A1A}" destId="{AFE7C990-12E6-4668-AE69-2041ED57D832}" srcOrd="0" destOrd="0" presId="urn:microsoft.com/office/officeart/2008/layout/VerticalCurvedList"/>
    <dgm:cxn modelId="{52F3C40B-EAEA-467B-A13A-25FCC575E4BA}" srcId="{29CBEBF9-A0A9-43B5-B806-564B04F50B79}" destId="{4C02F2B3-A14E-462E-B0EE-5A69261A0A1A}" srcOrd="1" destOrd="0" parTransId="{44D89EE6-84EA-4C16-B8F2-76DDE162663D}" sibTransId="{EC77FF75-4C69-4E0A-ABD2-36743E69C443}"/>
    <dgm:cxn modelId="{528910D2-6C04-4A1D-BC73-557B70FCAF17}" srcId="{29CBEBF9-A0A9-43B5-B806-564B04F50B79}" destId="{9E3E80CF-3FA4-416D-987F-8949B39EB02C}" srcOrd="2" destOrd="0" parTransId="{3FCF5BEA-5F7B-445D-A5FF-2016AFBB0436}" sibTransId="{D0B0D506-1319-44E2-8C88-166113EC8FC5}"/>
    <dgm:cxn modelId="{8FEBBD5E-076C-4155-96FD-B4DC6FAB4EF5}" srcId="{29CBEBF9-A0A9-43B5-B806-564B04F50B79}" destId="{53FA6444-A128-468E-AECB-A610F2A5BF0E}" srcOrd="0" destOrd="0" parTransId="{33F931F6-72B5-4245-ADD5-13F42B758579}" sibTransId="{BB4CA297-59D8-4A50-84D3-26B5C3949D25}"/>
    <dgm:cxn modelId="{28F3C423-22CB-436D-A0E4-4D5C8FF47CC0}" type="presOf" srcId="{BB4CA297-59D8-4A50-84D3-26B5C3949D25}" destId="{B1F5BAEC-EDA9-4097-87C0-EBA452610934}" srcOrd="0" destOrd="0" presId="urn:microsoft.com/office/officeart/2008/layout/VerticalCurvedList"/>
    <dgm:cxn modelId="{3B9A4EAC-D31F-44FA-A20F-40FA5E65E05F}" type="presParOf" srcId="{A12D2E7F-5425-466E-9CC1-6B5B186FEEBE}" destId="{5653B508-5D67-46AD-A765-6DF98A76F758}" srcOrd="0" destOrd="0" presId="urn:microsoft.com/office/officeart/2008/layout/VerticalCurvedList"/>
    <dgm:cxn modelId="{0615D2BD-17D0-4482-A60B-B6723B10C8B8}" type="presParOf" srcId="{5653B508-5D67-46AD-A765-6DF98A76F758}" destId="{B417CC60-775C-4399-BA2F-C7660A97E377}" srcOrd="0" destOrd="0" presId="urn:microsoft.com/office/officeart/2008/layout/VerticalCurvedList"/>
    <dgm:cxn modelId="{54C05966-944C-479F-BAB2-06A114FD2D73}" type="presParOf" srcId="{B417CC60-775C-4399-BA2F-C7660A97E377}" destId="{868D6080-47B3-465D-AE9E-4E70A4244879}" srcOrd="0" destOrd="0" presId="urn:microsoft.com/office/officeart/2008/layout/VerticalCurvedList"/>
    <dgm:cxn modelId="{6A0D16F5-BCA3-473B-B872-FEC239B28EC5}" type="presParOf" srcId="{B417CC60-775C-4399-BA2F-C7660A97E377}" destId="{B1F5BAEC-EDA9-4097-87C0-EBA452610934}" srcOrd="1" destOrd="0" presId="urn:microsoft.com/office/officeart/2008/layout/VerticalCurvedList"/>
    <dgm:cxn modelId="{74EB4D70-9E84-4B2B-83CD-E6B19982112D}" type="presParOf" srcId="{B417CC60-775C-4399-BA2F-C7660A97E377}" destId="{244125EF-962A-4710-8017-8703E86275C7}" srcOrd="2" destOrd="0" presId="urn:microsoft.com/office/officeart/2008/layout/VerticalCurvedList"/>
    <dgm:cxn modelId="{BA0D9136-26DC-4CB2-A392-49A22B10EDC7}" type="presParOf" srcId="{B417CC60-775C-4399-BA2F-C7660A97E377}" destId="{9B8CC563-285A-4A2B-AD27-F4170B87A5F0}" srcOrd="3" destOrd="0" presId="urn:microsoft.com/office/officeart/2008/layout/VerticalCurvedList"/>
    <dgm:cxn modelId="{B4255962-2E85-499A-9CDB-A708A14B5B4F}" type="presParOf" srcId="{5653B508-5D67-46AD-A765-6DF98A76F758}" destId="{FB9C7BFF-C569-411A-BA3C-594703ABC3EF}" srcOrd="1" destOrd="0" presId="urn:microsoft.com/office/officeart/2008/layout/VerticalCurvedList"/>
    <dgm:cxn modelId="{CD3ACAB3-584F-41BB-A458-912BDAB6CEEB}" type="presParOf" srcId="{5653B508-5D67-46AD-A765-6DF98A76F758}" destId="{B7AD0D86-01F6-41F2-9553-F88D26E3E243}" srcOrd="2" destOrd="0" presId="urn:microsoft.com/office/officeart/2008/layout/VerticalCurvedList"/>
    <dgm:cxn modelId="{C5E6FB6D-8448-4300-B29C-5AC312D04C82}" type="presParOf" srcId="{B7AD0D86-01F6-41F2-9553-F88D26E3E243}" destId="{23AABAE9-8EA5-4AAD-8ADC-3670499CB9FB}" srcOrd="0" destOrd="0" presId="urn:microsoft.com/office/officeart/2008/layout/VerticalCurvedList"/>
    <dgm:cxn modelId="{F9FBF505-FCFF-46F8-8920-49EDAB45F14F}" type="presParOf" srcId="{5653B508-5D67-46AD-A765-6DF98A76F758}" destId="{AFE7C990-12E6-4668-AE69-2041ED57D832}" srcOrd="3" destOrd="0" presId="urn:microsoft.com/office/officeart/2008/layout/VerticalCurvedList"/>
    <dgm:cxn modelId="{9B2DC9C6-3468-442E-8E0F-107E21CBA883}" type="presParOf" srcId="{5653B508-5D67-46AD-A765-6DF98A76F758}" destId="{AF969BEC-F80D-4F64-BF51-2E7369C51AA0}" srcOrd="4" destOrd="0" presId="urn:microsoft.com/office/officeart/2008/layout/VerticalCurvedList"/>
    <dgm:cxn modelId="{A03369F7-5452-49C3-B27D-AFEFB2C89119}" type="presParOf" srcId="{AF969BEC-F80D-4F64-BF51-2E7369C51AA0}" destId="{4C2AD7F9-489E-4140-A892-E744EFF8B054}" srcOrd="0" destOrd="0" presId="urn:microsoft.com/office/officeart/2008/layout/VerticalCurvedList"/>
    <dgm:cxn modelId="{E480171E-829D-4A71-B4D8-0A1774BE363D}" type="presParOf" srcId="{5653B508-5D67-46AD-A765-6DF98A76F758}" destId="{62473A51-F850-4F8A-A7D5-8AD7E6E8CC33}" srcOrd="5" destOrd="0" presId="urn:microsoft.com/office/officeart/2008/layout/VerticalCurvedList"/>
    <dgm:cxn modelId="{5B6254AE-45F7-4FFB-B21D-49BA580FF89E}" type="presParOf" srcId="{5653B508-5D67-46AD-A765-6DF98A76F758}" destId="{B8EBEE8C-7D3D-45C5-BB5D-5F647A53FDCB}" srcOrd="6" destOrd="0" presId="urn:microsoft.com/office/officeart/2008/layout/VerticalCurvedList"/>
    <dgm:cxn modelId="{FADFF1B9-AFD5-4ACA-AF3B-A1D0E7B8CF3F}" type="presParOf" srcId="{B8EBEE8C-7D3D-45C5-BB5D-5F647A53FDCB}" destId="{FCA5B494-E8E1-4AA0-9FE8-687ED9B5AC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5BAEC-EDA9-4097-87C0-EBA452610934}">
      <dsp:nvSpPr>
        <dsp:cNvPr id="0" name=""/>
        <dsp:cNvSpPr/>
      </dsp:nvSpPr>
      <dsp:spPr>
        <a:xfrm>
          <a:off x="-6177224" y="-961257"/>
          <a:ext cx="7479823" cy="747982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C7BFF-C569-411A-BA3C-594703ABC3EF}">
      <dsp:nvSpPr>
        <dsp:cNvPr id="0" name=""/>
        <dsp:cNvSpPr/>
      </dsp:nvSpPr>
      <dsp:spPr>
        <a:xfrm>
          <a:off x="875887" y="318561"/>
          <a:ext cx="8330879" cy="1528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223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«Родительская академия»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 </a:t>
          </a:r>
        </a:p>
      </dsp:txBody>
      <dsp:txXfrm>
        <a:off x="875887" y="318561"/>
        <a:ext cx="8330879" cy="1528648"/>
      </dsp:txXfrm>
    </dsp:sp>
    <dsp:sp modelId="{23AABAE9-8EA5-4AAD-8ADC-3670499CB9FB}">
      <dsp:nvSpPr>
        <dsp:cNvPr id="0" name=""/>
        <dsp:cNvSpPr/>
      </dsp:nvSpPr>
      <dsp:spPr>
        <a:xfrm>
          <a:off x="-27842" y="309035"/>
          <a:ext cx="1807459" cy="1604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7C990-12E6-4668-AE69-2041ED57D832}">
      <dsp:nvSpPr>
        <dsp:cNvPr id="0" name=""/>
        <dsp:cNvSpPr/>
      </dsp:nvSpPr>
      <dsp:spPr>
        <a:xfrm>
          <a:off x="1279903" y="2009773"/>
          <a:ext cx="7926863" cy="153776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223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«Школа ПРО»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(профилактика, результат, ответственность)</a:t>
          </a:r>
          <a:endParaRPr lang="ru-RU" sz="2800" b="1" kern="1200" dirty="0"/>
        </a:p>
      </dsp:txBody>
      <dsp:txXfrm>
        <a:off x="1279903" y="2009773"/>
        <a:ext cx="7926863" cy="1537762"/>
      </dsp:txXfrm>
    </dsp:sp>
    <dsp:sp modelId="{4C2AD7F9-489E-4140-A892-E744EFF8B054}">
      <dsp:nvSpPr>
        <dsp:cNvPr id="0" name=""/>
        <dsp:cNvSpPr/>
      </dsp:nvSpPr>
      <dsp:spPr>
        <a:xfrm>
          <a:off x="475386" y="1985438"/>
          <a:ext cx="1609035" cy="1586431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73A51-F850-4F8A-A7D5-8AD7E6E8CC33}">
      <dsp:nvSpPr>
        <dsp:cNvPr id="0" name=""/>
        <dsp:cNvSpPr/>
      </dsp:nvSpPr>
      <dsp:spPr>
        <a:xfrm>
          <a:off x="875887" y="3734433"/>
          <a:ext cx="8330879" cy="142282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22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 </a:t>
          </a:r>
          <a:r>
            <a:rPr lang="ru-RU" sz="4300" b="1" kern="1200" dirty="0" smtClean="0"/>
            <a:t>«Университет профилактики»</a:t>
          </a:r>
          <a:endParaRPr lang="ru-RU" sz="4300" b="1" kern="1200" dirty="0"/>
        </a:p>
      </dsp:txBody>
      <dsp:txXfrm>
        <a:off x="875887" y="3734433"/>
        <a:ext cx="8330879" cy="1422826"/>
      </dsp:txXfrm>
    </dsp:sp>
    <dsp:sp modelId="{FCA5B494-E8E1-4AA0-9FE8-687ED9B5ACEB}">
      <dsp:nvSpPr>
        <dsp:cNvPr id="0" name=""/>
        <dsp:cNvSpPr/>
      </dsp:nvSpPr>
      <dsp:spPr>
        <a:xfrm>
          <a:off x="26195" y="3582032"/>
          <a:ext cx="1699383" cy="17276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5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8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25C7-2EF3-4CF2-AEDB-A3DFD96BFA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6D05-2D38-41AC-8CE2-7003A9C5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74" y="276225"/>
            <a:ext cx="11268076" cy="15716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МЕЖВЕДОМСТВЕННЫЙ ПРОСВЕТИТЕЛЬСКИЙ ПРОЕКТ ИРКУТСКОЙ ОБЛАСТИ 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12032"/>
          <a:stretch/>
        </p:blipFill>
        <p:spPr>
          <a:xfrm>
            <a:off x="1560635" y="1914525"/>
            <a:ext cx="8833338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82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74" y="781050"/>
            <a:ext cx="10906126" cy="4895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декабре 2025 года Постановлением комиссии по делам несовершеннолетних и защите их прав Иркутской области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«12» декабря 2025 года № 14-кдн утвержден межведомственный просветительский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проект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«Вместе о важном».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50" y="163391"/>
            <a:ext cx="1356947" cy="101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6" y="4611941"/>
            <a:ext cx="6405680" cy="15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74" y="781049"/>
            <a:ext cx="10906126" cy="58388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Цель проекта - распространение актуальной информации для обеспечения безопасности детства на территории Иркутской области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через информирование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родительского и педагогического сообщества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 основных вызовах и угрозах современного времени и инструментах их разрешения.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50" y="163391"/>
            <a:ext cx="1356947" cy="101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85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74" y="781049"/>
            <a:ext cx="10906126" cy="58388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Цель проекта - распространение актуальной информации для обеспечения безопасности детства на территории Иркутской области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через информирование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родительского и педагогического сообщества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 основных вызовах и угрозах современного времени и инструментах их разрешения.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50" y="163391"/>
            <a:ext cx="1356947" cy="101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527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50" y="163391"/>
            <a:ext cx="1356947" cy="101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6679635"/>
              </p:ext>
            </p:extLst>
          </p:nvPr>
        </p:nvGraphicFramePr>
        <p:xfrm>
          <a:off x="1419225" y="1491191"/>
          <a:ext cx="9178925" cy="555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57201" y="180975"/>
            <a:ext cx="10010774" cy="12001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 направлен на популяризацию осознанного </a:t>
            </a:r>
            <a:r>
              <a:rPr lang="ru-RU" sz="2000" b="1" dirty="0" err="1" smtClean="0">
                <a:solidFill>
                  <a:schemeClr val="bg1"/>
                </a:solidFill>
              </a:rPr>
              <a:t>родительства</a:t>
            </a:r>
            <a:r>
              <a:rPr lang="ru-RU" sz="2000" b="1" dirty="0" smtClean="0">
                <a:solidFill>
                  <a:schemeClr val="bg1"/>
                </a:solidFill>
              </a:rPr>
              <a:t>, повышение уровня информированности и компетентности родителей в вопросах воспитания, обучения, развития детей, безопасности жизнедеятельности и состоит из трех блоков: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74" y="781049"/>
            <a:ext cx="8886826" cy="42672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50" y="163391"/>
            <a:ext cx="1356947" cy="101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2474" y="1504950"/>
            <a:ext cx="10620376" cy="47339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 Black" panose="020B0A04020102020204" pitchFamily="34" charset="0"/>
              </a:rPr>
              <a:t>«Здоровье </a:t>
            </a:r>
            <a:endParaRPr lang="ru-RU" sz="66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и </a:t>
            </a:r>
            <a:r>
              <a:rPr lang="ru-RU" sz="6600" b="1" dirty="0">
                <a:latin typeface="Arial Black" panose="020B0A04020102020204" pitchFamily="34" charset="0"/>
              </a:rPr>
              <a:t>безопасность </a:t>
            </a:r>
            <a:endParaRPr lang="ru-RU" sz="66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детей </a:t>
            </a:r>
            <a:r>
              <a:rPr lang="ru-RU" sz="6600" b="1" dirty="0">
                <a:latin typeface="Arial Black" panose="020B0A04020102020204" pitchFamily="34" charset="0"/>
              </a:rPr>
              <a:t>– забота родителей»</a:t>
            </a:r>
          </a:p>
        </p:txBody>
      </p:sp>
    </p:spTree>
    <p:extLst>
      <p:ext uri="{BB962C8B-B14F-4D97-AF65-F5344CB8AC3E}">
        <p14:creationId xmlns:p14="http://schemas.microsoft.com/office/powerpoint/2010/main" val="176134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9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74" y="276225"/>
            <a:ext cx="11268076" cy="15716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МЕЖВЕДОМСТВЕННЫЙ ПРОСВЕТИТЕЛЬСКИЙ ПРОЕКТ ИРКУТСКОЙ ОБЛАСТИ 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12032"/>
          <a:stretch/>
        </p:blipFill>
        <p:spPr>
          <a:xfrm>
            <a:off x="1560635" y="1914525"/>
            <a:ext cx="8833338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25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МЕЖВЕДОМСТВЕННЫЙ ПРОСВЕТИТЕЛЬСКИЙ ПРОЕКТ ИРКУТСКОЙ ОБЛАСТИ </vt:lpstr>
      <vt:lpstr>  В декабре 2025 года Постановлением комиссии по делам несовершеннолетних и защите их прав Иркутской области  от «12» декабря 2025 года № 14-кдн утвержден межведомственный просветительский проект  «Вместе о важном».   </vt:lpstr>
      <vt:lpstr>  Цель проекта - распространение актуальной информации для обеспечения безопасности детства на территории Иркутской области  через информирование  родительского и педагогического сообщества  об основных вызовах и угрозах современного времени и инструментах их разрешения.  </vt:lpstr>
      <vt:lpstr>  Цель проекта - распространение актуальной информации для обеспечения безопасности детства на территории Иркутской области  через информирование  родительского и педагогического сообщества  об основных вызовах и угрозах современного времени и инструментах их разрешения.  </vt:lpstr>
      <vt:lpstr>Презентация PowerPoint</vt:lpstr>
      <vt:lpstr>   </vt:lpstr>
      <vt:lpstr>МЕЖВЕДОМСТВЕННЫЙ ПРОСВЕТИТЕЛЬСКИЙ ПРОЕКТ ИРКУТСКОЙ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</dc:creator>
  <cp:lastModifiedBy>metod</cp:lastModifiedBy>
  <cp:revision>7</cp:revision>
  <dcterms:created xsi:type="dcterms:W3CDTF">2026-02-18T03:16:44Z</dcterms:created>
  <dcterms:modified xsi:type="dcterms:W3CDTF">2026-02-19T08:13:40Z</dcterms:modified>
</cp:coreProperties>
</file>